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2" r:id="rId1"/>
  </p:sldMasterIdLst>
  <p:notesMasterIdLst>
    <p:notesMasterId r:id="rId71"/>
  </p:notesMasterIdLst>
  <p:handoutMasterIdLst>
    <p:handoutMasterId r:id="rId72"/>
  </p:handoutMasterIdLst>
  <p:sldIdLst>
    <p:sldId id="257" r:id="rId2"/>
    <p:sldId id="258" r:id="rId3"/>
    <p:sldId id="264" r:id="rId4"/>
    <p:sldId id="265" r:id="rId5"/>
    <p:sldId id="266" r:id="rId6"/>
    <p:sldId id="273" r:id="rId7"/>
    <p:sldId id="417" r:id="rId8"/>
    <p:sldId id="267" r:id="rId9"/>
    <p:sldId id="268" r:id="rId10"/>
    <p:sldId id="269" r:id="rId11"/>
    <p:sldId id="270" r:id="rId12"/>
    <p:sldId id="271" r:id="rId13"/>
    <p:sldId id="474" r:id="rId14"/>
    <p:sldId id="274" r:id="rId15"/>
    <p:sldId id="276" r:id="rId16"/>
    <p:sldId id="275" r:id="rId17"/>
    <p:sldId id="574" r:id="rId18"/>
    <p:sldId id="279" r:id="rId19"/>
    <p:sldId id="559" r:id="rId20"/>
    <p:sldId id="622" r:id="rId21"/>
    <p:sldId id="569" r:id="rId22"/>
    <p:sldId id="570" r:id="rId23"/>
    <p:sldId id="565" r:id="rId24"/>
    <p:sldId id="571" r:id="rId25"/>
    <p:sldId id="567" r:id="rId26"/>
    <p:sldId id="568" r:id="rId27"/>
    <p:sldId id="575" r:id="rId28"/>
    <p:sldId id="564" r:id="rId29"/>
    <p:sldId id="563" r:id="rId30"/>
    <p:sldId id="561" r:id="rId31"/>
    <p:sldId id="562" r:id="rId32"/>
    <p:sldId id="573" r:id="rId33"/>
    <p:sldId id="576" r:id="rId34"/>
    <p:sldId id="577" r:id="rId35"/>
    <p:sldId id="579" r:id="rId36"/>
    <p:sldId id="580" r:id="rId37"/>
    <p:sldId id="581" r:id="rId38"/>
    <p:sldId id="578" r:id="rId39"/>
    <p:sldId id="582" r:id="rId40"/>
    <p:sldId id="583" r:id="rId41"/>
    <p:sldId id="618" r:id="rId42"/>
    <p:sldId id="586" r:id="rId43"/>
    <p:sldId id="587" r:id="rId44"/>
    <p:sldId id="588" r:id="rId45"/>
    <p:sldId id="589" r:id="rId46"/>
    <p:sldId id="281" r:id="rId47"/>
    <p:sldId id="591" r:id="rId48"/>
    <p:sldId id="597" r:id="rId49"/>
    <p:sldId id="594" r:id="rId50"/>
    <p:sldId id="596" r:id="rId51"/>
    <p:sldId id="619" r:id="rId52"/>
    <p:sldId id="592" r:id="rId53"/>
    <p:sldId id="600" r:id="rId54"/>
    <p:sldId id="602" r:id="rId55"/>
    <p:sldId id="604" r:id="rId56"/>
    <p:sldId id="603" r:id="rId57"/>
    <p:sldId id="605" r:id="rId58"/>
    <p:sldId id="606" r:id="rId59"/>
    <p:sldId id="607" r:id="rId60"/>
    <p:sldId id="608" r:id="rId61"/>
    <p:sldId id="609" r:id="rId62"/>
    <p:sldId id="421" r:id="rId63"/>
    <p:sldId id="306" r:id="rId64"/>
    <p:sldId id="301" r:id="rId65"/>
    <p:sldId id="303" r:id="rId66"/>
    <p:sldId id="623" r:id="rId67"/>
    <p:sldId id="621" r:id="rId68"/>
    <p:sldId id="620" r:id="rId69"/>
    <p:sldId id="463"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27" autoAdjust="0"/>
    <p:restoredTop sz="80116" autoAdjust="0"/>
  </p:normalViewPr>
  <p:slideViewPr>
    <p:cSldViewPr snapToObjects="1">
      <p:cViewPr>
        <p:scale>
          <a:sx n="75" d="100"/>
          <a:sy n="75" d="100"/>
        </p:scale>
        <p:origin x="-952" y="21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1" d="100"/>
          <a:sy n="61" d="100"/>
        </p:scale>
        <p:origin x="-2848" y="-1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AF154-C034-574C-8962-A91F8890784A}" type="doc">
      <dgm:prSet loTypeId="urn:microsoft.com/office/officeart/2005/8/layout/process1" loCatId="process" qsTypeId="urn:microsoft.com/office/officeart/2005/8/quickstyle/simple4" qsCatId="simple" csTypeId="urn:microsoft.com/office/officeart/2005/8/colors/accent1_2" csCatId="accent1" phldr="1"/>
      <dgm:spPr/>
    </dgm:pt>
    <dgm:pt modelId="{E9019C0E-B122-5A44-BD75-E275E8CD1506}">
      <dgm:prSet phldrT="[Text]"/>
      <dgm:spPr/>
      <dgm:t>
        <a:bodyPr/>
        <a:lstStyle/>
        <a:p>
          <a:r>
            <a:rPr lang="en-US" dirty="0" smtClean="0"/>
            <a:t>Inputs</a:t>
          </a:r>
          <a:endParaRPr lang="en-US" dirty="0"/>
        </a:p>
      </dgm:t>
    </dgm:pt>
    <dgm:pt modelId="{42B9425C-EF74-AB47-81F7-5099C0051B0F}" type="parTrans" cxnId="{3E935A35-7F28-064C-ABD5-973BD4676455}">
      <dgm:prSet/>
      <dgm:spPr/>
      <dgm:t>
        <a:bodyPr/>
        <a:lstStyle/>
        <a:p>
          <a:endParaRPr lang="en-US"/>
        </a:p>
      </dgm:t>
    </dgm:pt>
    <dgm:pt modelId="{9804AE5D-9DE6-EB4D-9EDB-A455DB9A4B99}" type="sibTrans" cxnId="{3E935A35-7F28-064C-ABD5-973BD4676455}">
      <dgm:prSet/>
      <dgm:spPr/>
      <dgm:t>
        <a:bodyPr/>
        <a:lstStyle/>
        <a:p>
          <a:endParaRPr lang="en-US"/>
        </a:p>
      </dgm:t>
    </dgm:pt>
    <dgm:pt modelId="{83424502-1C6D-0A46-B271-D3C3A5834C1E}">
      <dgm:prSet phldrT="[Text]" custT="1"/>
      <dgm:spPr/>
      <dgm:t>
        <a:bodyPr/>
        <a:lstStyle/>
        <a:p>
          <a:r>
            <a:rPr lang="en-US" sz="3500" dirty="0" smtClean="0"/>
            <a:t>Process</a:t>
          </a:r>
          <a:endParaRPr lang="en-US" sz="3500" dirty="0"/>
        </a:p>
      </dgm:t>
    </dgm:pt>
    <dgm:pt modelId="{E60422E3-FFF2-4747-A8BB-BC8F9DA9ED92}" type="parTrans" cxnId="{7B3F288A-4162-3C4E-B283-D87F9C1A57BD}">
      <dgm:prSet/>
      <dgm:spPr/>
      <dgm:t>
        <a:bodyPr/>
        <a:lstStyle/>
        <a:p>
          <a:endParaRPr lang="en-US"/>
        </a:p>
      </dgm:t>
    </dgm:pt>
    <dgm:pt modelId="{72F046F8-1C7B-0442-963B-7B15B82831E7}" type="sibTrans" cxnId="{7B3F288A-4162-3C4E-B283-D87F9C1A57BD}">
      <dgm:prSet/>
      <dgm:spPr/>
      <dgm:t>
        <a:bodyPr/>
        <a:lstStyle/>
        <a:p>
          <a:endParaRPr lang="en-US"/>
        </a:p>
      </dgm:t>
    </dgm:pt>
    <dgm:pt modelId="{D993567D-F812-0845-9531-3E87AC623409}">
      <dgm:prSet phldrT="[Text]"/>
      <dgm:spPr/>
      <dgm:t>
        <a:bodyPr/>
        <a:lstStyle/>
        <a:p>
          <a:r>
            <a:rPr lang="en-US" dirty="0" smtClean="0"/>
            <a:t>Outputs</a:t>
          </a:r>
          <a:endParaRPr lang="en-US" dirty="0"/>
        </a:p>
      </dgm:t>
    </dgm:pt>
    <dgm:pt modelId="{DE9C1ADE-B2D8-1D49-8DBC-3F778466496C}" type="parTrans" cxnId="{17C59E2F-8B63-A74A-A0F9-C9CD1825DCDC}">
      <dgm:prSet/>
      <dgm:spPr/>
      <dgm:t>
        <a:bodyPr/>
        <a:lstStyle/>
        <a:p>
          <a:endParaRPr lang="en-US"/>
        </a:p>
      </dgm:t>
    </dgm:pt>
    <dgm:pt modelId="{EA358177-32B2-824D-95DA-E86BE66B3FD4}" type="sibTrans" cxnId="{17C59E2F-8B63-A74A-A0F9-C9CD1825DCDC}">
      <dgm:prSet/>
      <dgm:spPr/>
      <dgm:t>
        <a:bodyPr/>
        <a:lstStyle/>
        <a:p>
          <a:endParaRPr lang="en-US"/>
        </a:p>
      </dgm:t>
    </dgm:pt>
    <dgm:pt modelId="{D66F026D-0663-8149-A15C-DC4D56166AA8}" type="pres">
      <dgm:prSet presAssocID="{8F3AF154-C034-574C-8962-A91F8890784A}" presName="Name0" presStyleCnt="0">
        <dgm:presLayoutVars>
          <dgm:dir/>
          <dgm:resizeHandles val="exact"/>
        </dgm:presLayoutVars>
      </dgm:prSet>
      <dgm:spPr/>
    </dgm:pt>
    <dgm:pt modelId="{B90DD680-F9AE-7545-A403-82704A9E0259}" type="pres">
      <dgm:prSet presAssocID="{E9019C0E-B122-5A44-BD75-E275E8CD1506}" presName="node" presStyleLbl="node1" presStyleIdx="0" presStyleCnt="3">
        <dgm:presLayoutVars>
          <dgm:bulletEnabled val="1"/>
        </dgm:presLayoutVars>
      </dgm:prSet>
      <dgm:spPr/>
      <dgm:t>
        <a:bodyPr/>
        <a:lstStyle/>
        <a:p>
          <a:endParaRPr lang="en-US"/>
        </a:p>
      </dgm:t>
    </dgm:pt>
    <dgm:pt modelId="{ECC9AAC5-FB8C-1A44-9B3C-AE17779C87E6}" type="pres">
      <dgm:prSet presAssocID="{9804AE5D-9DE6-EB4D-9EDB-A455DB9A4B99}" presName="sibTrans" presStyleLbl="sibTrans2D1" presStyleIdx="0" presStyleCnt="2"/>
      <dgm:spPr/>
      <dgm:t>
        <a:bodyPr/>
        <a:lstStyle/>
        <a:p>
          <a:endParaRPr lang="en-US"/>
        </a:p>
      </dgm:t>
    </dgm:pt>
    <dgm:pt modelId="{94AEA6D8-89AC-184F-BA74-8272B204DDF5}" type="pres">
      <dgm:prSet presAssocID="{9804AE5D-9DE6-EB4D-9EDB-A455DB9A4B99}" presName="connectorText" presStyleLbl="sibTrans2D1" presStyleIdx="0" presStyleCnt="2"/>
      <dgm:spPr/>
      <dgm:t>
        <a:bodyPr/>
        <a:lstStyle/>
        <a:p>
          <a:endParaRPr lang="en-US"/>
        </a:p>
      </dgm:t>
    </dgm:pt>
    <dgm:pt modelId="{0B7042C7-210D-504C-8783-D3166C8B7060}" type="pres">
      <dgm:prSet presAssocID="{83424502-1C6D-0A46-B271-D3C3A5834C1E}" presName="node" presStyleLbl="node1" presStyleIdx="1" presStyleCnt="3" custScaleX="150905" custScaleY="269473">
        <dgm:presLayoutVars>
          <dgm:bulletEnabled val="1"/>
        </dgm:presLayoutVars>
      </dgm:prSet>
      <dgm:spPr/>
      <dgm:t>
        <a:bodyPr/>
        <a:lstStyle/>
        <a:p>
          <a:endParaRPr lang="en-US"/>
        </a:p>
      </dgm:t>
    </dgm:pt>
    <dgm:pt modelId="{0B35B780-2063-374D-88ED-391C84057AB0}" type="pres">
      <dgm:prSet presAssocID="{72F046F8-1C7B-0442-963B-7B15B82831E7}" presName="sibTrans" presStyleLbl="sibTrans2D1" presStyleIdx="1" presStyleCnt="2"/>
      <dgm:spPr/>
      <dgm:t>
        <a:bodyPr/>
        <a:lstStyle/>
        <a:p>
          <a:endParaRPr lang="en-US"/>
        </a:p>
      </dgm:t>
    </dgm:pt>
    <dgm:pt modelId="{CE9B99E2-6C7B-C04D-875B-6893BB5BB9B4}" type="pres">
      <dgm:prSet presAssocID="{72F046F8-1C7B-0442-963B-7B15B82831E7}" presName="connectorText" presStyleLbl="sibTrans2D1" presStyleIdx="1" presStyleCnt="2"/>
      <dgm:spPr/>
      <dgm:t>
        <a:bodyPr/>
        <a:lstStyle/>
        <a:p>
          <a:endParaRPr lang="en-US"/>
        </a:p>
      </dgm:t>
    </dgm:pt>
    <dgm:pt modelId="{998F39E6-AF57-2C4F-B56B-FB7C7A65C01F}" type="pres">
      <dgm:prSet presAssocID="{D993567D-F812-0845-9531-3E87AC623409}" presName="node" presStyleLbl="node1" presStyleIdx="2" presStyleCnt="3">
        <dgm:presLayoutVars>
          <dgm:bulletEnabled val="1"/>
        </dgm:presLayoutVars>
      </dgm:prSet>
      <dgm:spPr/>
      <dgm:t>
        <a:bodyPr/>
        <a:lstStyle/>
        <a:p>
          <a:endParaRPr lang="en-US"/>
        </a:p>
      </dgm:t>
    </dgm:pt>
  </dgm:ptLst>
  <dgm:cxnLst>
    <dgm:cxn modelId="{5D8E1BBB-BF33-E748-81BC-55245F480242}" type="presOf" srcId="{72F046F8-1C7B-0442-963B-7B15B82831E7}" destId="{0B35B780-2063-374D-88ED-391C84057AB0}" srcOrd="0" destOrd="0" presId="urn:microsoft.com/office/officeart/2005/8/layout/process1"/>
    <dgm:cxn modelId="{5D985764-559A-1942-88FE-27BDD12850AF}" type="presOf" srcId="{9804AE5D-9DE6-EB4D-9EDB-A455DB9A4B99}" destId="{94AEA6D8-89AC-184F-BA74-8272B204DDF5}" srcOrd="1" destOrd="0" presId="urn:microsoft.com/office/officeart/2005/8/layout/process1"/>
    <dgm:cxn modelId="{3E935A35-7F28-064C-ABD5-973BD4676455}" srcId="{8F3AF154-C034-574C-8962-A91F8890784A}" destId="{E9019C0E-B122-5A44-BD75-E275E8CD1506}" srcOrd="0" destOrd="0" parTransId="{42B9425C-EF74-AB47-81F7-5099C0051B0F}" sibTransId="{9804AE5D-9DE6-EB4D-9EDB-A455DB9A4B99}"/>
    <dgm:cxn modelId="{EE86FED0-8907-0342-82E2-F8C384B01408}" type="presOf" srcId="{83424502-1C6D-0A46-B271-D3C3A5834C1E}" destId="{0B7042C7-210D-504C-8783-D3166C8B7060}" srcOrd="0" destOrd="0" presId="urn:microsoft.com/office/officeart/2005/8/layout/process1"/>
    <dgm:cxn modelId="{6E014A2F-7915-0A48-BE39-BD6C3D05D632}" type="presOf" srcId="{E9019C0E-B122-5A44-BD75-E275E8CD1506}" destId="{B90DD680-F9AE-7545-A403-82704A9E0259}" srcOrd="0" destOrd="0" presId="urn:microsoft.com/office/officeart/2005/8/layout/process1"/>
    <dgm:cxn modelId="{7B3F288A-4162-3C4E-B283-D87F9C1A57BD}" srcId="{8F3AF154-C034-574C-8962-A91F8890784A}" destId="{83424502-1C6D-0A46-B271-D3C3A5834C1E}" srcOrd="1" destOrd="0" parTransId="{E60422E3-FFF2-4747-A8BB-BC8F9DA9ED92}" sibTransId="{72F046F8-1C7B-0442-963B-7B15B82831E7}"/>
    <dgm:cxn modelId="{137BDA70-E905-7945-907F-BD80341AC315}" type="presOf" srcId="{72F046F8-1C7B-0442-963B-7B15B82831E7}" destId="{CE9B99E2-6C7B-C04D-875B-6893BB5BB9B4}" srcOrd="1" destOrd="0" presId="urn:microsoft.com/office/officeart/2005/8/layout/process1"/>
    <dgm:cxn modelId="{8B89704C-DFAC-AC49-A00C-E82B030C0827}" type="presOf" srcId="{9804AE5D-9DE6-EB4D-9EDB-A455DB9A4B99}" destId="{ECC9AAC5-FB8C-1A44-9B3C-AE17779C87E6}" srcOrd="0" destOrd="0" presId="urn:microsoft.com/office/officeart/2005/8/layout/process1"/>
    <dgm:cxn modelId="{42DB5EA6-9AFF-4E4E-A261-9C15D0FC9E45}" type="presOf" srcId="{D993567D-F812-0845-9531-3E87AC623409}" destId="{998F39E6-AF57-2C4F-B56B-FB7C7A65C01F}" srcOrd="0" destOrd="0" presId="urn:microsoft.com/office/officeart/2005/8/layout/process1"/>
    <dgm:cxn modelId="{17C59E2F-8B63-A74A-A0F9-C9CD1825DCDC}" srcId="{8F3AF154-C034-574C-8962-A91F8890784A}" destId="{D993567D-F812-0845-9531-3E87AC623409}" srcOrd="2" destOrd="0" parTransId="{DE9C1ADE-B2D8-1D49-8DBC-3F778466496C}" sibTransId="{EA358177-32B2-824D-95DA-E86BE66B3FD4}"/>
    <dgm:cxn modelId="{48886818-484E-1E4F-9357-760B7877FB97}" type="presOf" srcId="{8F3AF154-C034-574C-8962-A91F8890784A}" destId="{D66F026D-0663-8149-A15C-DC4D56166AA8}" srcOrd="0" destOrd="0" presId="urn:microsoft.com/office/officeart/2005/8/layout/process1"/>
    <dgm:cxn modelId="{3FB5DC71-6F0D-B74F-9B4D-EB6944253835}" type="presParOf" srcId="{D66F026D-0663-8149-A15C-DC4D56166AA8}" destId="{B90DD680-F9AE-7545-A403-82704A9E0259}" srcOrd="0" destOrd="0" presId="urn:microsoft.com/office/officeart/2005/8/layout/process1"/>
    <dgm:cxn modelId="{679109F9-B9E0-B04B-9892-78C054C71543}" type="presParOf" srcId="{D66F026D-0663-8149-A15C-DC4D56166AA8}" destId="{ECC9AAC5-FB8C-1A44-9B3C-AE17779C87E6}" srcOrd="1" destOrd="0" presId="urn:microsoft.com/office/officeart/2005/8/layout/process1"/>
    <dgm:cxn modelId="{ED2F2149-C38A-A748-9BF7-749BF87340A7}" type="presParOf" srcId="{ECC9AAC5-FB8C-1A44-9B3C-AE17779C87E6}" destId="{94AEA6D8-89AC-184F-BA74-8272B204DDF5}" srcOrd="0" destOrd="0" presId="urn:microsoft.com/office/officeart/2005/8/layout/process1"/>
    <dgm:cxn modelId="{FC3D9ED0-7B98-AE41-B05A-8E3EB853C1FB}" type="presParOf" srcId="{D66F026D-0663-8149-A15C-DC4D56166AA8}" destId="{0B7042C7-210D-504C-8783-D3166C8B7060}" srcOrd="2" destOrd="0" presId="urn:microsoft.com/office/officeart/2005/8/layout/process1"/>
    <dgm:cxn modelId="{32F337C5-538C-2741-9600-B21BDBE8AE21}" type="presParOf" srcId="{D66F026D-0663-8149-A15C-DC4D56166AA8}" destId="{0B35B780-2063-374D-88ED-391C84057AB0}" srcOrd="3" destOrd="0" presId="urn:microsoft.com/office/officeart/2005/8/layout/process1"/>
    <dgm:cxn modelId="{F667643B-6FD3-F348-8FD1-EB3103E026D5}" type="presParOf" srcId="{0B35B780-2063-374D-88ED-391C84057AB0}" destId="{CE9B99E2-6C7B-C04D-875B-6893BB5BB9B4}" srcOrd="0" destOrd="0" presId="urn:microsoft.com/office/officeart/2005/8/layout/process1"/>
    <dgm:cxn modelId="{69233A04-D6D2-7842-996F-C59DD271CCE6}" type="presParOf" srcId="{D66F026D-0663-8149-A15C-DC4D56166AA8}" destId="{998F39E6-AF57-2C4F-B56B-FB7C7A65C01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0246AF-8A76-B94D-8346-58D0CF0ECE94}" type="doc">
      <dgm:prSet loTypeId="urn:microsoft.com/office/officeart/2005/8/layout/pyramid1" loCatId="pyramid" qsTypeId="urn:microsoft.com/office/officeart/2005/8/quickstyle/simple4" qsCatId="simple" csTypeId="urn:microsoft.com/office/officeart/2005/8/colors/accent1_2" csCatId="accent1" phldr="1"/>
      <dgm:spPr/>
    </dgm:pt>
    <dgm:pt modelId="{8FE0B663-D938-8D49-AD6C-D965E8AFE724}">
      <dgm:prSet phldrT="[Text]" custT="1"/>
      <dgm:spPr/>
      <dgm:t>
        <a:bodyPr anchor="b"/>
        <a:lstStyle/>
        <a:p>
          <a:r>
            <a:rPr lang="en-US" sz="1600" dirty="0" smtClean="0"/>
            <a:t>Quality Manual</a:t>
          </a:r>
          <a:endParaRPr lang="en-US" sz="1600" dirty="0"/>
        </a:p>
      </dgm:t>
    </dgm:pt>
    <dgm:pt modelId="{0E026473-7442-3748-BD0C-A4FDF8787804}" type="parTrans" cxnId="{A0ABC393-1E11-D643-A526-B9AA933E898C}">
      <dgm:prSet/>
      <dgm:spPr/>
      <dgm:t>
        <a:bodyPr/>
        <a:lstStyle/>
        <a:p>
          <a:endParaRPr lang="en-US"/>
        </a:p>
      </dgm:t>
    </dgm:pt>
    <dgm:pt modelId="{7BBAACBE-0F23-F242-9421-5B01CC4CAF76}" type="sibTrans" cxnId="{A0ABC393-1E11-D643-A526-B9AA933E898C}">
      <dgm:prSet/>
      <dgm:spPr/>
      <dgm:t>
        <a:bodyPr/>
        <a:lstStyle/>
        <a:p>
          <a:endParaRPr lang="en-US"/>
        </a:p>
      </dgm:t>
    </dgm:pt>
    <dgm:pt modelId="{26C50DAE-89E9-9F44-9016-C2008C7875C0}">
      <dgm:prSet phldrT="[Text]" custT="1"/>
      <dgm:spPr/>
      <dgm:t>
        <a:bodyPr/>
        <a:lstStyle/>
        <a:p>
          <a:r>
            <a:rPr lang="en-US" sz="1900" dirty="0" smtClean="0"/>
            <a:t>Quality Procedures</a:t>
          </a:r>
          <a:endParaRPr lang="en-US" sz="1900" dirty="0"/>
        </a:p>
      </dgm:t>
    </dgm:pt>
    <dgm:pt modelId="{1A31B901-FD2C-5845-B6DA-D410815DCBE9}" type="parTrans" cxnId="{31DC7D21-C92E-4C48-AE61-86D787371FCC}">
      <dgm:prSet/>
      <dgm:spPr/>
      <dgm:t>
        <a:bodyPr/>
        <a:lstStyle/>
        <a:p>
          <a:endParaRPr lang="en-US"/>
        </a:p>
      </dgm:t>
    </dgm:pt>
    <dgm:pt modelId="{D2E1F7A5-FF32-9C41-B97E-AD7ECCDF7F95}" type="sibTrans" cxnId="{31DC7D21-C92E-4C48-AE61-86D787371FCC}">
      <dgm:prSet/>
      <dgm:spPr/>
      <dgm:t>
        <a:bodyPr/>
        <a:lstStyle/>
        <a:p>
          <a:endParaRPr lang="en-US"/>
        </a:p>
      </dgm:t>
    </dgm:pt>
    <dgm:pt modelId="{93AE87CF-B06A-8142-B5B4-AE589846878B}">
      <dgm:prSet phldrT="[Text]" custT="1"/>
      <dgm:spPr/>
      <dgm:t>
        <a:bodyPr/>
        <a:lstStyle/>
        <a:p>
          <a:r>
            <a:rPr lang="en-US" sz="3600" dirty="0" smtClean="0"/>
            <a:t>Records</a:t>
          </a:r>
          <a:endParaRPr lang="en-US" sz="3600" dirty="0"/>
        </a:p>
      </dgm:t>
    </dgm:pt>
    <dgm:pt modelId="{FA740234-3888-E347-B2B3-DF9BF65AC9BB}" type="parTrans" cxnId="{404716A8-CFE3-1A48-9C20-BD141898E065}">
      <dgm:prSet/>
      <dgm:spPr/>
      <dgm:t>
        <a:bodyPr/>
        <a:lstStyle/>
        <a:p>
          <a:endParaRPr lang="en-US"/>
        </a:p>
      </dgm:t>
    </dgm:pt>
    <dgm:pt modelId="{EE7DA6B9-AB60-FC4C-A6D8-F87A077B648B}" type="sibTrans" cxnId="{404716A8-CFE3-1A48-9C20-BD141898E065}">
      <dgm:prSet/>
      <dgm:spPr/>
      <dgm:t>
        <a:bodyPr/>
        <a:lstStyle/>
        <a:p>
          <a:endParaRPr lang="en-US"/>
        </a:p>
      </dgm:t>
    </dgm:pt>
    <dgm:pt modelId="{CF9B2156-554F-BA4D-BA55-B9843525B484}">
      <dgm:prSet phldrT="[Text]" custT="1"/>
      <dgm:spPr/>
      <dgm:t>
        <a:bodyPr/>
        <a:lstStyle/>
        <a:p>
          <a:r>
            <a:rPr lang="en-US" sz="1900" dirty="0" smtClean="0"/>
            <a:t>Technical procedures</a:t>
          </a:r>
          <a:endParaRPr lang="en-US" sz="1900" dirty="0"/>
        </a:p>
      </dgm:t>
    </dgm:pt>
    <dgm:pt modelId="{40361C25-20EF-D044-872E-05B054CACF7F}" type="parTrans" cxnId="{369CBA09-2403-CF45-BC7A-5C7714D6B253}">
      <dgm:prSet/>
      <dgm:spPr/>
      <dgm:t>
        <a:bodyPr/>
        <a:lstStyle/>
        <a:p>
          <a:endParaRPr lang="en-US"/>
        </a:p>
      </dgm:t>
    </dgm:pt>
    <dgm:pt modelId="{2523F0F9-6D3E-4C42-B96C-C9506087C395}" type="sibTrans" cxnId="{369CBA09-2403-CF45-BC7A-5C7714D6B253}">
      <dgm:prSet/>
      <dgm:spPr/>
      <dgm:t>
        <a:bodyPr/>
        <a:lstStyle/>
        <a:p>
          <a:endParaRPr lang="en-US"/>
        </a:p>
      </dgm:t>
    </dgm:pt>
    <dgm:pt modelId="{DDB6C57D-8B6A-5F44-B4FA-DB9966F04D84}" type="pres">
      <dgm:prSet presAssocID="{3D0246AF-8A76-B94D-8346-58D0CF0ECE94}" presName="Name0" presStyleCnt="0">
        <dgm:presLayoutVars>
          <dgm:dir/>
          <dgm:animLvl val="lvl"/>
          <dgm:resizeHandles val="exact"/>
        </dgm:presLayoutVars>
      </dgm:prSet>
      <dgm:spPr/>
    </dgm:pt>
    <dgm:pt modelId="{105FF488-9576-7545-821C-962895A0687C}" type="pres">
      <dgm:prSet presAssocID="{8FE0B663-D938-8D49-AD6C-D965E8AFE724}" presName="Name8" presStyleCnt="0"/>
      <dgm:spPr/>
    </dgm:pt>
    <dgm:pt modelId="{1B14947C-0E90-204C-84A9-D668F0DCEF45}" type="pres">
      <dgm:prSet presAssocID="{8FE0B663-D938-8D49-AD6C-D965E8AFE724}" presName="level" presStyleLbl="node1" presStyleIdx="0" presStyleCnt="4">
        <dgm:presLayoutVars>
          <dgm:chMax val="1"/>
          <dgm:bulletEnabled val="1"/>
        </dgm:presLayoutVars>
      </dgm:prSet>
      <dgm:spPr/>
      <dgm:t>
        <a:bodyPr/>
        <a:lstStyle/>
        <a:p>
          <a:endParaRPr lang="en-US"/>
        </a:p>
      </dgm:t>
    </dgm:pt>
    <dgm:pt modelId="{85FD2F7D-CBD7-A54B-8B35-B2F0389A9409}" type="pres">
      <dgm:prSet presAssocID="{8FE0B663-D938-8D49-AD6C-D965E8AFE724}" presName="levelTx" presStyleLbl="revTx" presStyleIdx="0" presStyleCnt="0">
        <dgm:presLayoutVars>
          <dgm:chMax val="1"/>
          <dgm:bulletEnabled val="1"/>
        </dgm:presLayoutVars>
      </dgm:prSet>
      <dgm:spPr/>
      <dgm:t>
        <a:bodyPr/>
        <a:lstStyle/>
        <a:p>
          <a:endParaRPr lang="en-US"/>
        </a:p>
      </dgm:t>
    </dgm:pt>
    <dgm:pt modelId="{4FABB1F6-B090-1C4F-A0A6-EAE59FCE0414}" type="pres">
      <dgm:prSet presAssocID="{26C50DAE-89E9-9F44-9016-C2008C7875C0}" presName="Name8" presStyleCnt="0"/>
      <dgm:spPr/>
    </dgm:pt>
    <dgm:pt modelId="{0BB1E126-4732-A649-843C-5DFF6270760C}" type="pres">
      <dgm:prSet presAssocID="{26C50DAE-89E9-9F44-9016-C2008C7875C0}" presName="level" presStyleLbl="node1" presStyleIdx="1" presStyleCnt="4">
        <dgm:presLayoutVars>
          <dgm:chMax val="1"/>
          <dgm:bulletEnabled val="1"/>
        </dgm:presLayoutVars>
      </dgm:prSet>
      <dgm:spPr/>
      <dgm:t>
        <a:bodyPr/>
        <a:lstStyle/>
        <a:p>
          <a:endParaRPr lang="en-US"/>
        </a:p>
      </dgm:t>
    </dgm:pt>
    <dgm:pt modelId="{9A312D78-DDF3-7D43-B611-283487280DA2}" type="pres">
      <dgm:prSet presAssocID="{26C50DAE-89E9-9F44-9016-C2008C7875C0}" presName="levelTx" presStyleLbl="revTx" presStyleIdx="0" presStyleCnt="0">
        <dgm:presLayoutVars>
          <dgm:chMax val="1"/>
          <dgm:bulletEnabled val="1"/>
        </dgm:presLayoutVars>
      </dgm:prSet>
      <dgm:spPr/>
      <dgm:t>
        <a:bodyPr/>
        <a:lstStyle/>
        <a:p>
          <a:endParaRPr lang="en-US"/>
        </a:p>
      </dgm:t>
    </dgm:pt>
    <dgm:pt modelId="{C6A2099F-B431-BC47-8BF0-8C3548CF360F}" type="pres">
      <dgm:prSet presAssocID="{CF9B2156-554F-BA4D-BA55-B9843525B484}" presName="Name8" presStyleCnt="0"/>
      <dgm:spPr/>
    </dgm:pt>
    <dgm:pt modelId="{8590198D-9E64-824A-8115-D1DE949A4392}" type="pres">
      <dgm:prSet presAssocID="{CF9B2156-554F-BA4D-BA55-B9843525B484}" presName="level" presStyleLbl="node1" presStyleIdx="2" presStyleCnt="4">
        <dgm:presLayoutVars>
          <dgm:chMax val="1"/>
          <dgm:bulletEnabled val="1"/>
        </dgm:presLayoutVars>
      </dgm:prSet>
      <dgm:spPr/>
      <dgm:t>
        <a:bodyPr/>
        <a:lstStyle/>
        <a:p>
          <a:endParaRPr lang="en-US"/>
        </a:p>
      </dgm:t>
    </dgm:pt>
    <dgm:pt modelId="{3CE560A1-302C-044B-B554-3FBC712DD95E}" type="pres">
      <dgm:prSet presAssocID="{CF9B2156-554F-BA4D-BA55-B9843525B484}" presName="levelTx" presStyleLbl="revTx" presStyleIdx="0" presStyleCnt="0">
        <dgm:presLayoutVars>
          <dgm:chMax val="1"/>
          <dgm:bulletEnabled val="1"/>
        </dgm:presLayoutVars>
      </dgm:prSet>
      <dgm:spPr/>
      <dgm:t>
        <a:bodyPr/>
        <a:lstStyle/>
        <a:p>
          <a:endParaRPr lang="en-US"/>
        </a:p>
      </dgm:t>
    </dgm:pt>
    <dgm:pt modelId="{318F7FC3-D148-0247-AE2F-C0190CEB30F1}" type="pres">
      <dgm:prSet presAssocID="{93AE87CF-B06A-8142-B5B4-AE589846878B}" presName="Name8" presStyleCnt="0"/>
      <dgm:spPr/>
    </dgm:pt>
    <dgm:pt modelId="{28F6F622-EE07-1049-9CA7-4B89101DB8CF}" type="pres">
      <dgm:prSet presAssocID="{93AE87CF-B06A-8142-B5B4-AE589846878B}" presName="level" presStyleLbl="node1" presStyleIdx="3" presStyleCnt="4">
        <dgm:presLayoutVars>
          <dgm:chMax val="1"/>
          <dgm:bulletEnabled val="1"/>
        </dgm:presLayoutVars>
      </dgm:prSet>
      <dgm:spPr/>
      <dgm:t>
        <a:bodyPr/>
        <a:lstStyle/>
        <a:p>
          <a:endParaRPr lang="en-US"/>
        </a:p>
      </dgm:t>
    </dgm:pt>
    <dgm:pt modelId="{1E75BE1F-DA5D-F84A-8A25-9A61161A065B}" type="pres">
      <dgm:prSet presAssocID="{93AE87CF-B06A-8142-B5B4-AE589846878B}" presName="levelTx" presStyleLbl="revTx" presStyleIdx="0" presStyleCnt="0">
        <dgm:presLayoutVars>
          <dgm:chMax val="1"/>
          <dgm:bulletEnabled val="1"/>
        </dgm:presLayoutVars>
      </dgm:prSet>
      <dgm:spPr/>
      <dgm:t>
        <a:bodyPr/>
        <a:lstStyle/>
        <a:p>
          <a:endParaRPr lang="en-US"/>
        </a:p>
      </dgm:t>
    </dgm:pt>
  </dgm:ptLst>
  <dgm:cxnLst>
    <dgm:cxn modelId="{369CBA09-2403-CF45-BC7A-5C7714D6B253}" srcId="{3D0246AF-8A76-B94D-8346-58D0CF0ECE94}" destId="{CF9B2156-554F-BA4D-BA55-B9843525B484}" srcOrd="2" destOrd="0" parTransId="{40361C25-20EF-D044-872E-05B054CACF7F}" sibTransId="{2523F0F9-6D3E-4C42-B96C-C9506087C395}"/>
    <dgm:cxn modelId="{31DC7D21-C92E-4C48-AE61-86D787371FCC}" srcId="{3D0246AF-8A76-B94D-8346-58D0CF0ECE94}" destId="{26C50DAE-89E9-9F44-9016-C2008C7875C0}" srcOrd="1" destOrd="0" parTransId="{1A31B901-FD2C-5845-B6DA-D410815DCBE9}" sibTransId="{D2E1F7A5-FF32-9C41-B97E-AD7ECCDF7F95}"/>
    <dgm:cxn modelId="{7C42925C-099A-E14C-9F6F-F2DD172C05A0}" type="presOf" srcId="{26C50DAE-89E9-9F44-9016-C2008C7875C0}" destId="{0BB1E126-4732-A649-843C-5DFF6270760C}" srcOrd="0" destOrd="0" presId="urn:microsoft.com/office/officeart/2005/8/layout/pyramid1"/>
    <dgm:cxn modelId="{E95B5994-17D7-8847-A320-8AA8A663DA07}" type="presOf" srcId="{26C50DAE-89E9-9F44-9016-C2008C7875C0}" destId="{9A312D78-DDF3-7D43-B611-283487280DA2}" srcOrd="1" destOrd="0" presId="urn:microsoft.com/office/officeart/2005/8/layout/pyramid1"/>
    <dgm:cxn modelId="{557A8050-1068-3443-B25D-A99926C8AF06}" type="presOf" srcId="{8FE0B663-D938-8D49-AD6C-D965E8AFE724}" destId="{85FD2F7D-CBD7-A54B-8B35-B2F0389A9409}" srcOrd="1" destOrd="0" presId="urn:microsoft.com/office/officeart/2005/8/layout/pyramid1"/>
    <dgm:cxn modelId="{A0ABC393-1E11-D643-A526-B9AA933E898C}" srcId="{3D0246AF-8A76-B94D-8346-58D0CF0ECE94}" destId="{8FE0B663-D938-8D49-AD6C-D965E8AFE724}" srcOrd="0" destOrd="0" parTransId="{0E026473-7442-3748-BD0C-A4FDF8787804}" sibTransId="{7BBAACBE-0F23-F242-9421-5B01CC4CAF76}"/>
    <dgm:cxn modelId="{05DCF6E8-55D0-E244-9D27-F4C2A4028F27}" type="presOf" srcId="{CF9B2156-554F-BA4D-BA55-B9843525B484}" destId="{3CE560A1-302C-044B-B554-3FBC712DD95E}" srcOrd="1" destOrd="0" presId="urn:microsoft.com/office/officeart/2005/8/layout/pyramid1"/>
    <dgm:cxn modelId="{0B43275D-E2B4-7B4D-BF5D-2C982510BFAF}" type="presOf" srcId="{8FE0B663-D938-8D49-AD6C-D965E8AFE724}" destId="{1B14947C-0E90-204C-84A9-D668F0DCEF45}" srcOrd="0" destOrd="0" presId="urn:microsoft.com/office/officeart/2005/8/layout/pyramid1"/>
    <dgm:cxn modelId="{C8954381-2B5B-1D4A-AB1C-D871EF5414A6}" type="presOf" srcId="{93AE87CF-B06A-8142-B5B4-AE589846878B}" destId="{1E75BE1F-DA5D-F84A-8A25-9A61161A065B}" srcOrd="1" destOrd="0" presId="urn:microsoft.com/office/officeart/2005/8/layout/pyramid1"/>
    <dgm:cxn modelId="{A51B3FC9-9F35-AE46-BB7A-F2F31FE3B6BA}" type="presOf" srcId="{3D0246AF-8A76-B94D-8346-58D0CF0ECE94}" destId="{DDB6C57D-8B6A-5F44-B4FA-DB9966F04D84}" srcOrd="0" destOrd="0" presId="urn:microsoft.com/office/officeart/2005/8/layout/pyramid1"/>
    <dgm:cxn modelId="{404716A8-CFE3-1A48-9C20-BD141898E065}" srcId="{3D0246AF-8A76-B94D-8346-58D0CF0ECE94}" destId="{93AE87CF-B06A-8142-B5B4-AE589846878B}" srcOrd="3" destOrd="0" parTransId="{FA740234-3888-E347-B2B3-DF9BF65AC9BB}" sibTransId="{EE7DA6B9-AB60-FC4C-A6D8-F87A077B648B}"/>
    <dgm:cxn modelId="{4508F6B1-4D36-DC4C-81DA-F571C17F4392}" type="presOf" srcId="{93AE87CF-B06A-8142-B5B4-AE589846878B}" destId="{28F6F622-EE07-1049-9CA7-4B89101DB8CF}" srcOrd="0" destOrd="0" presId="urn:microsoft.com/office/officeart/2005/8/layout/pyramid1"/>
    <dgm:cxn modelId="{76B4C3D5-1DB7-824F-B1D3-4F8C32694059}" type="presOf" srcId="{CF9B2156-554F-BA4D-BA55-B9843525B484}" destId="{8590198D-9E64-824A-8115-D1DE949A4392}" srcOrd="0" destOrd="0" presId="urn:microsoft.com/office/officeart/2005/8/layout/pyramid1"/>
    <dgm:cxn modelId="{BCC67608-C86C-D147-A92B-C1CC93D65ADA}" type="presParOf" srcId="{DDB6C57D-8B6A-5F44-B4FA-DB9966F04D84}" destId="{105FF488-9576-7545-821C-962895A0687C}" srcOrd="0" destOrd="0" presId="urn:microsoft.com/office/officeart/2005/8/layout/pyramid1"/>
    <dgm:cxn modelId="{112EE621-A03A-E54C-956F-D41D127D0435}" type="presParOf" srcId="{105FF488-9576-7545-821C-962895A0687C}" destId="{1B14947C-0E90-204C-84A9-D668F0DCEF45}" srcOrd="0" destOrd="0" presId="urn:microsoft.com/office/officeart/2005/8/layout/pyramid1"/>
    <dgm:cxn modelId="{21ABFEBB-2AC0-5048-B811-54A725BE5E63}" type="presParOf" srcId="{105FF488-9576-7545-821C-962895A0687C}" destId="{85FD2F7D-CBD7-A54B-8B35-B2F0389A9409}" srcOrd="1" destOrd="0" presId="urn:microsoft.com/office/officeart/2005/8/layout/pyramid1"/>
    <dgm:cxn modelId="{1F326838-B5D8-8449-9E5F-6BA9AB8A8C65}" type="presParOf" srcId="{DDB6C57D-8B6A-5F44-B4FA-DB9966F04D84}" destId="{4FABB1F6-B090-1C4F-A0A6-EAE59FCE0414}" srcOrd="1" destOrd="0" presId="urn:microsoft.com/office/officeart/2005/8/layout/pyramid1"/>
    <dgm:cxn modelId="{2E9F7531-B376-3A45-9B00-8999FE31AE22}" type="presParOf" srcId="{4FABB1F6-B090-1C4F-A0A6-EAE59FCE0414}" destId="{0BB1E126-4732-A649-843C-5DFF6270760C}" srcOrd="0" destOrd="0" presId="urn:microsoft.com/office/officeart/2005/8/layout/pyramid1"/>
    <dgm:cxn modelId="{F02F8E85-0576-EF40-9047-AFE1D802E38C}" type="presParOf" srcId="{4FABB1F6-B090-1C4F-A0A6-EAE59FCE0414}" destId="{9A312D78-DDF3-7D43-B611-283487280DA2}" srcOrd="1" destOrd="0" presId="urn:microsoft.com/office/officeart/2005/8/layout/pyramid1"/>
    <dgm:cxn modelId="{162454F4-AC6E-E346-924B-6E1B4A54D7A2}" type="presParOf" srcId="{DDB6C57D-8B6A-5F44-B4FA-DB9966F04D84}" destId="{C6A2099F-B431-BC47-8BF0-8C3548CF360F}" srcOrd="2" destOrd="0" presId="urn:microsoft.com/office/officeart/2005/8/layout/pyramid1"/>
    <dgm:cxn modelId="{33AF4805-3D05-4241-AB0C-CF39C28D162C}" type="presParOf" srcId="{C6A2099F-B431-BC47-8BF0-8C3548CF360F}" destId="{8590198D-9E64-824A-8115-D1DE949A4392}" srcOrd="0" destOrd="0" presId="urn:microsoft.com/office/officeart/2005/8/layout/pyramid1"/>
    <dgm:cxn modelId="{C9581BEA-F4D5-1947-853E-4295171ADCD5}" type="presParOf" srcId="{C6A2099F-B431-BC47-8BF0-8C3548CF360F}" destId="{3CE560A1-302C-044B-B554-3FBC712DD95E}" srcOrd="1" destOrd="0" presId="urn:microsoft.com/office/officeart/2005/8/layout/pyramid1"/>
    <dgm:cxn modelId="{260E17D7-C391-5C4B-B9EC-36BAA6CEAF12}" type="presParOf" srcId="{DDB6C57D-8B6A-5F44-B4FA-DB9966F04D84}" destId="{318F7FC3-D148-0247-AE2F-C0190CEB30F1}" srcOrd="3" destOrd="0" presId="urn:microsoft.com/office/officeart/2005/8/layout/pyramid1"/>
    <dgm:cxn modelId="{81A94898-881D-E147-B160-F6F5EB063027}" type="presParOf" srcId="{318F7FC3-D148-0247-AE2F-C0190CEB30F1}" destId="{28F6F622-EE07-1049-9CA7-4B89101DB8CF}" srcOrd="0" destOrd="0" presId="urn:microsoft.com/office/officeart/2005/8/layout/pyramid1"/>
    <dgm:cxn modelId="{96C98921-332B-324C-98E6-7C3C59DDC124}" type="presParOf" srcId="{318F7FC3-D148-0247-AE2F-C0190CEB30F1}" destId="{1E75BE1F-DA5D-F84A-8A25-9A61161A065B}" srcOrd="1" destOrd="0" presId="urn:microsoft.com/office/officeart/2005/8/layout/pyramid1"/>
  </dgm:cxnLst>
  <dgm:bg>
    <a:effectLst>
      <a:outerShdw blurRad="50800" dist="38100" dir="2700000" algn="tl" rotWithShape="0">
        <a:srgbClr val="000000">
          <a:alpha val="43000"/>
        </a:srgb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FD36D9-5D3A-B74C-974E-CEBA43F3B310}" type="doc">
      <dgm:prSet loTypeId="urn:microsoft.com/office/officeart/2005/8/layout/radial6" loCatId="cycle" qsTypeId="urn:microsoft.com/office/officeart/2005/8/quickstyle/simple5" qsCatId="simple" csTypeId="urn:microsoft.com/office/officeart/2005/8/colors/accent1_2" csCatId="accent1" phldr="1"/>
      <dgm:spPr/>
      <dgm:t>
        <a:bodyPr/>
        <a:lstStyle/>
        <a:p>
          <a:endParaRPr lang="en-US"/>
        </a:p>
      </dgm:t>
    </dgm:pt>
    <dgm:pt modelId="{5CFDE3DF-A4C3-B744-B04E-7931893CA8C3}">
      <dgm:prSet phldrT="[Text]" custT="1"/>
      <dgm:spPr/>
      <dgm:t>
        <a:bodyPr/>
        <a:lstStyle/>
        <a:p>
          <a:r>
            <a:rPr lang="en-US" sz="2400" b="1" dirty="0" smtClean="0">
              <a:latin typeface="Arial Narrow"/>
              <a:cs typeface="Arial Narrow"/>
            </a:rPr>
            <a:t>Quality Indicators</a:t>
          </a:r>
          <a:endParaRPr lang="en-US" sz="2400" b="1" dirty="0">
            <a:latin typeface="Arial Narrow"/>
            <a:cs typeface="Arial Narrow"/>
          </a:endParaRPr>
        </a:p>
      </dgm:t>
    </dgm:pt>
    <dgm:pt modelId="{2D21DC8E-CEA3-CD4C-BC21-A1712FB14D89}" type="parTrans" cxnId="{D0C6B15B-62D0-CF4F-8736-9BAAACA35DF5}">
      <dgm:prSet/>
      <dgm:spPr/>
      <dgm:t>
        <a:bodyPr/>
        <a:lstStyle/>
        <a:p>
          <a:endParaRPr lang="en-US"/>
        </a:p>
      </dgm:t>
    </dgm:pt>
    <dgm:pt modelId="{4091CD5F-D326-DC4A-BDA2-ECA78A212BC5}" type="sibTrans" cxnId="{D0C6B15B-62D0-CF4F-8736-9BAAACA35DF5}">
      <dgm:prSet/>
      <dgm:spPr/>
      <dgm:t>
        <a:bodyPr/>
        <a:lstStyle/>
        <a:p>
          <a:endParaRPr lang="en-US"/>
        </a:p>
      </dgm:t>
    </dgm:pt>
    <dgm:pt modelId="{A20225B3-1672-404B-BA98-2CBA39309DF8}">
      <dgm:prSet phldrT="[Text]" custT="1"/>
      <dgm:spPr/>
      <dgm:t>
        <a:bodyPr/>
        <a:lstStyle/>
        <a:p>
          <a:r>
            <a:rPr lang="en-US" sz="2000" dirty="0" smtClean="0">
              <a:latin typeface="Arial Narrow"/>
              <a:cs typeface="Arial Narrow"/>
            </a:rPr>
            <a:t>Follow “critical Points”</a:t>
          </a:r>
          <a:endParaRPr lang="en-US" sz="2000" dirty="0">
            <a:latin typeface="Arial Narrow"/>
            <a:cs typeface="Arial Narrow"/>
          </a:endParaRPr>
        </a:p>
      </dgm:t>
    </dgm:pt>
    <dgm:pt modelId="{2CC35508-7F1F-534B-B5D3-E5FF451A55B3}" type="parTrans" cxnId="{E744D419-7876-4641-AEC7-1A2CB7886FE6}">
      <dgm:prSet/>
      <dgm:spPr/>
      <dgm:t>
        <a:bodyPr/>
        <a:lstStyle/>
        <a:p>
          <a:endParaRPr lang="en-US"/>
        </a:p>
      </dgm:t>
    </dgm:pt>
    <dgm:pt modelId="{3E3E077A-FB38-5F4E-B741-9CD8D6264705}" type="sibTrans" cxnId="{E744D419-7876-4641-AEC7-1A2CB7886FE6}">
      <dgm:prSet/>
      <dgm:spPr/>
      <dgm:t>
        <a:bodyPr/>
        <a:lstStyle/>
        <a:p>
          <a:endParaRPr lang="en-US"/>
        </a:p>
      </dgm:t>
    </dgm:pt>
    <dgm:pt modelId="{DFCD01A4-B7F8-554F-BD4D-5CDFB413BFF0}">
      <dgm:prSet phldrT="[Text]" custT="1"/>
      <dgm:spPr/>
      <dgm:t>
        <a:bodyPr/>
        <a:lstStyle/>
        <a:p>
          <a:r>
            <a:rPr lang="en-US" sz="2000" dirty="0" err="1" smtClean="0">
              <a:latin typeface="Arial Narrow"/>
              <a:cs typeface="Arial Narrow"/>
            </a:rPr>
            <a:t>Antecipate</a:t>
          </a:r>
          <a:r>
            <a:rPr lang="en-US" sz="2000" dirty="0" smtClean="0">
              <a:latin typeface="Arial Narrow"/>
              <a:cs typeface="Arial Narrow"/>
            </a:rPr>
            <a:t> Tendencies</a:t>
          </a:r>
          <a:endParaRPr lang="en-US" sz="2000" dirty="0">
            <a:latin typeface="Arial Narrow"/>
            <a:cs typeface="Arial Narrow"/>
          </a:endParaRPr>
        </a:p>
      </dgm:t>
    </dgm:pt>
    <dgm:pt modelId="{5A7375C6-33B1-5847-A5BB-E5DAB6BA77AC}" type="parTrans" cxnId="{300A5BEA-0DF2-EB45-8964-D1AC31592B77}">
      <dgm:prSet/>
      <dgm:spPr/>
      <dgm:t>
        <a:bodyPr/>
        <a:lstStyle/>
        <a:p>
          <a:endParaRPr lang="en-US"/>
        </a:p>
      </dgm:t>
    </dgm:pt>
    <dgm:pt modelId="{B6EBFE86-E1C7-C647-8307-42F3582AB4DF}" type="sibTrans" cxnId="{300A5BEA-0DF2-EB45-8964-D1AC31592B77}">
      <dgm:prSet/>
      <dgm:spPr/>
      <dgm:t>
        <a:bodyPr/>
        <a:lstStyle/>
        <a:p>
          <a:endParaRPr lang="en-US"/>
        </a:p>
      </dgm:t>
    </dgm:pt>
    <dgm:pt modelId="{5C0A04B7-2F8A-D94A-99E8-C0349D25C530}">
      <dgm:prSet phldrT="[Text]" custT="1"/>
      <dgm:spPr/>
      <dgm:t>
        <a:bodyPr/>
        <a:lstStyle/>
        <a:p>
          <a:r>
            <a:rPr lang="en-US" sz="2000" dirty="0" smtClean="0">
              <a:latin typeface="Arial Narrow"/>
              <a:cs typeface="Arial Narrow"/>
            </a:rPr>
            <a:t>Measure results</a:t>
          </a:r>
          <a:endParaRPr lang="en-US" sz="2000" dirty="0">
            <a:latin typeface="Arial Narrow"/>
            <a:cs typeface="Arial Narrow"/>
          </a:endParaRPr>
        </a:p>
      </dgm:t>
    </dgm:pt>
    <dgm:pt modelId="{63994C92-24EB-FD42-A42F-DD01901BA62A}" type="parTrans" cxnId="{D647DBF1-6777-034F-8297-FBE6498A8FAA}">
      <dgm:prSet/>
      <dgm:spPr/>
      <dgm:t>
        <a:bodyPr/>
        <a:lstStyle/>
        <a:p>
          <a:endParaRPr lang="en-US"/>
        </a:p>
      </dgm:t>
    </dgm:pt>
    <dgm:pt modelId="{9341320E-66BB-0A47-9BD5-6353DDF957E9}" type="sibTrans" cxnId="{D647DBF1-6777-034F-8297-FBE6498A8FAA}">
      <dgm:prSet/>
      <dgm:spPr/>
      <dgm:t>
        <a:bodyPr/>
        <a:lstStyle/>
        <a:p>
          <a:endParaRPr lang="en-US"/>
        </a:p>
      </dgm:t>
    </dgm:pt>
    <dgm:pt modelId="{7D0459D9-951F-3F4F-A221-8F7164836745}">
      <dgm:prSet phldrT="[Text]"/>
      <dgm:spPr/>
      <dgm:t>
        <a:bodyPr/>
        <a:lstStyle/>
        <a:p>
          <a:endParaRPr lang="en-US" dirty="0"/>
        </a:p>
      </dgm:t>
    </dgm:pt>
    <dgm:pt modelId="{140E2863-1509-D749-BDC3-CC07CE208142}" type="parTrans" cxnId="{35408046-CE23-1342-B640-ADD584D61891}">
      <dgm:prSet/>
      <dgm:spPr/>
      <dgm:t>
        <a:bodyPr/>
        <a:lstStyle/>
        <a:p>
          <a:endParaRPr lang="en-US"/>
        </a:p>
      </dgm:t>
    </dgm:pt>
    <dgm:pt modelId="{8136D2D9-58F7-1149-B190-3D35511001BA}" type="sibTrans" cxnId="{35408046-CE23-1342-B640-ADD584D61891}">
      <dgm:prSet/>
      <dgm:spPr/>
      <dgm:t>
        <a:bodyPr/>
        <a:lstStyle/>
        <a:p>
          <a:endParaRPr lang="en-US"/>
        </a:p>
      </dgm:t>
    </dgm:pt>
    <dgm:pt modelId="{048236A3-5A52-2F44-858D-403F257BADB3}" type="pres">
      <dgm:prSet presAssocID="{9AFD36D9-5D3A-B74C-974E-CEBA43F3B310}" presName="Name0" presStyleCnt="0">
        <dgm:presLayoutVars>
          <dgm:chMax val="1"/>
          <dgm:dir/>
          <dgm:animLvl val="ctr"/>
          <dgm:resizeHandles val="exact"/>
        </dgm:presLayoutVars>
      </dgm:prSet>
      <dgm:spPr/>
      <dgm:t>
        <a:bodyPr/>
        <a:lstStyle/>
        <a:p>
          <a:endParaRPr lang="en-US"/>
        </a:p>
      </dgm:t>
    </dgm:pt>
    <dgm:pt modelId="{907633B0-3228-4F43-A7EC-94EAAC3A61C0}" type="pres">
      <dgm:prSet presAssocID="{5CFDE3DF-A4C3-B744-B04E-7931893CA8C3}" presName="centerShape" presStyleLbl="node0" presStyleIdx="0" presStyleCnt="1"/>
      <dgm:spPr/>
      <dgm:t>
        <a:bodyPr/>
        <a:lstStyle/>
        <a:p>
          <a:endParaRPr lang="en-US"/>
        </a:p>
      </dgm:t>
    </dgm:pt>
    <dgm:pt modelId="{3862ED7E-A382-FA40-833F-E5CF1D660B6F}" type="pres">
      <dgm:prSet presAssocID="{A20225B3-1672-404B-BA98-2CBA39309DF8}" presName="node" presStyleLbl="node1" presStyleIdx="0" presStyleCnt="3">
        <dgm:presLayoutVars>
          <dgm:bulletEnabled val="1"/>
        </dgm:presLayoutVars>
      </dgm:prSet>
      <dgm:spPr/>
      <dgm:t>
        <a:bodyPr/>
        <a:lstStyle/>
        <a:p>
          <a:endParaRPr lang="en-US"/>
        </a:p>
      </dgm:t>
    </dgm:pt>
    <dgm:pt modelId="{111F5436-AB05-3B45-8939-EC2528E3FDAF}" type="pres">
      <dgm:prSet presAssocID="{A20225B3-1672-404B-BA98-2CBA39309DF8}" presName="dummy" presStyleCnt="0"/>
      <dgm:spPr/>
    </dgm:pt>
    <dgm:pt modelId="{78AA4433-3B0C-3143-B473-EFC7B0CD277E}" type="pres">
      <dgm:prSet presAssocID="{3E3E077A-FB38-5F4E-B741-9CD8D6264705}" presName="sibTrans" presStyleLbl="sibTrans2D1" presStyleIdx="0" presStyleCnt="3" custLinFactNeighborX="-694"/>
      <dgm:spPr/>
      <dgm:t>
        <a:bodyPr/>
        <a:lstStyle/>
        <a:p>
          <a:endParaRPr lang="en-US"/>
        </a:p>
      </dgm:t>
    </dgm:pt>
    <dgm:pt modelId="{10D163ED-782F-B94F-B950-851AE28FE5C0}" type="pres">
      <dgm:prSet presAssocID="{DFCD01A4-B7F8-554F-BD4D-5CDFB413BFF0}" presName="node" presStyleLbl="node1" presStyleIdx="1" presStyleCnt="3" custScaleX="134595">
        <dgm:presLayoutVars>
          <dgm:bulletEnabled val="1"/>
        </dgm:presLayoutVars>
      </dgm:prSet>
      <dgm:spPr/>
      <dgm:t>
        <a:bodyPr/>
        <a:lstStyle/>
        <a:p>
          <a:endParaRPr lang="en-US"/>
        </a:p>
      </dgm:t>
    </dgm:pt>
    <dgm:pt modelId="{9ABC491F-19FD-2F4F-97E0-9077E5EE1627}" type="pres">
      <dgm:prSet presAssocID="{DFCD01A4-B7F8-554F-BD4D-5CDFB413BFF0}" presName="dummy" presStyleCnt="0"/>
      <dgm:spPr/>
    </dgm:pt>
    <dgm:pt modelId="{3B6E363F-4B45-974E-817C-154AE53FEDCC}" type="pres">
      <dgm:prSet presAssocID="{B6EBFE86-E1C7-C647-8307-42F3582AB4DF}" presName="sibTrans" presStyleLbl="sibTrans2D1" presStyleIdx="1" presStyleCnt="3"/>
      <dgm:spPr/>
      <dgm:t>
        <a:bodyPr/>
        <a:lstStyle/>
        <a:p>
          <a:endParaRPr lang="en-US"/>
        </a:p>
      </dgm:t>
    </dgm:pt>
    <dgm:pt modelId="{24B672FD-CB65-B94E-985F-36220B0CC74E}" type="pres">
      <dgm:prSet presAssocID="{5C0A04B7-2F8A-D94A-99E8-C0349D25C530}" presName="node" presStyleLbl="node1" presStyleIdx="2" presStyleCnt="3">
        <dgm:presLayoutVars>
          <dgm:bulletEnabled val="1"/>
        </dgm:presLayoutVars>
      </dgm:prSet>
      <dgm:spPr/>
      <dgm:t>
        <a:bodyPr/>
        <a:lstStyle/>
        <a:p>
          <a:endParaRPr lang="en-US"/>
        </a:p>
      </dgm:t>
    </dgm:pt>
    <dgm:pt modelId="{11694413-954F-AB4B-95BC-8347093335DD}" type="pres">
      <dgm:prSet presAssocID="{5C0A04B7-2F8A-D94A-99E8-C0349D25C530}" presName="dummy" presStyleCnt="0"/>
      <dgm:spPr/>
    </dgm:pt>
    <dgm:pt modelId="{8E4BF954-BA23-734D-A32C-2D2EC184336E}" type="pres">
      <dgm:prSet presAssocID="{9341320E-66BB-0A47-9BD5-6353DDF957E9}" presName="sibTrans" presStyleLbl="sibTrans2D1" presStyleIdx="2" presStyleCnt="3"/>
      <dgm:spPr/>
      <dgm:t>
        <a:bodyPr/>
        <a:lstStyle/>
        <a:p>
          <a:endParaRPr lang="en-US"/>
        </a:p>
      </dgm:t>
    </dgm:pt>
  </dgm:ptLst>
  <dgm:cxnLst>
    <dgm:cxn modelId="{E744D419-7876-4641-AEC7-1A2CB7886FE6}" srcId="{5CFDE3DF-A4C3-B744-B04E-7931893CA8C3}" destId="{A20225B3-1672-404B-BA98-2CBA39309DF8}" srcOrd="0" destOrd="0" parTransId="{2CC35508-7F1F-534B-B5D3-E5FF451A55B3}" sibTransId="{3E3E077A-FB38-5F4E-B741-9CD8D6264705}"/>
    <dgm:cxn modelId="{3ABA0D8B-3ABB-5A4B-8B20-CC18696FDA11}" type="presOf" srcId="{3E3E077A-FB38-5F4E-B741-9CD8D6264705}" destId="{78AA4433-3B0C-3143-B473-EFC7B0CD277E}" srcOrd="0" destOrd="0" presId="urn:microsoft.com/office/officeart/2005/8/layout/radial6"/>
    <dgm:cxn modelId="{300A5BEA-0DF2-EB45-8964-D1AC31592B77}" srcId="{5CFDE3DF-A4C3-B744-B04E-7931893CA8C3}" destId="{DFCD01A4-B7F8-554F-BD4D-5CDFB413BFF0}" srcOrd="1" destOrd="0" parTransId="{5A7375C6-33B1-5847-A5BB-E5DAB6BA77AC}" sibTransId="{B6EBFE86-E1C7-C647-8307-42F3582AB4DF}"/>
    <dgm:cxn modelId="{D647DBF1-6777-034F-8297-FBE6498A8FAA}" srcId="{5CFDE3DF-A4C3-B744-B04E-7931893CA8C3}" destId="{5C0A04B7-2F8A-D94A-99E8-C0349D25C530}" srcOrd="2" destOrd="0" parTransId="{63994C92-24EB-FD42-A42F-DD01901BA62A}" sibTransId="{9341320E-66BB-0A47-9BD5-6353DDF957E9}"/>
    <dgm:cxn modelId="{E89C0383-6818-7845-913D-B5E99D97F189}" type="presOf" srcId="{9341320E-66BB-0A47-9BD5-6353DDF957E9}" destId="{8E4BF954-BA23-734D-A32C-2D2EC184336E}" srcOrd="0" destOrd="0" presId="urn:microsoft.com/office/officeart/2005/8/layout/radial6"/>
    <dgm:cxn modelId="{E9B8D238-B15C-984C-874C-9BDD8679DE3A}" type="presOf" srcId="{9AFD36D9-5D3A-B74C-974E-CEBA43F3B310}" destId="{048236A3-5A52-2F44-858D-403F257BADB3}" srcOrd="0" destOrd="0" presId="urn:microsoft.com/office/officeart/2005/8/layout/radial6"/>
    <dgm:cxn modelId="{8F99BA3B-5E00-F44F-AB89-9A9A8A21F0CA}" type="presOf" srcId="{5C0A04B7-2F8A-D94A-99E8-C0349D25C530}" destId="{24B672FD-CB65-B94E-985F-36220B0CC74E}" srcOrd="0" destOrd="0" presId="urn:microsoft.com/office/officeart/2005/8/layout/radial6"/>
    <dgm:cxn modelId="{F4B0B2C8-0632-5C45-AF72-D12DECDDA67E}" type="presOf" srcId="{DFCD01A4-B7F8-554F-BD4D-5CDFB413BFF0}" destId="{10D163ED-782F-B94F-B950-851AE28FE5C0}" srcOrd="0" destOrd="0" presId="urn:microsoft.com/office/officeart/2005/8/layout/radial6"/>
    <dgm:cxn modelId="{DCBBD6D3-4BAD-B74C-9CA4-6598741C2547}" type="presOf" srcId="{B6EBFE86-E1C7-C647-8307-42F3582AB4DF}" destId="{3B6E363F-4B45-974E-817C-154AE53FEDCC}" srcOrd="0" destOrd="0" presId="urn:microsoft.com/office/officeart/2005/8/layout/radial6"/>
    <dgm:cxn modelId="{CD81F428-6269-2445-9AD0-63EDB7E69E69}" type="presOf" srcId="{5CFDE3DF-A4C3-B744-B04E-7931893CA8C3}" destId="{907633B0-3228-4F43-A7EC-94EAAC3A61C0}" srcOrd="0" destOrd="0" presId="urn:microsoft.com/office/officeart/2005/8/layout/radial6"/>
    <dgm:cxn modelId="{D0C6B15B-62D0-CF4F-8736-9BAAACA35DF5}" srcId="{9AFD36D9-5D3A-B74C-974E-CEBA43F3B310}" destId="{5CFDE3DF-A4C3-B744-B04E-7931893CA8C3}" srcOrd="0" destOrd="0" parTransId="{2D21DC8E-CEA3-CD4C-BC21-A1712FB14D89}" sibTransId="{4091CD5F-D326-DC4A-BDA2-ECA78A212BC5}"/>
    <dgm:cxn modelId="{73CE60E8-5ED3-3341-86A2-2587523F5E9D}" type="presOf" srcId="{A20225B3-1672-404B-BA98-2CBA39309DF8}" destId="{3862ED7E-A382-FA40-833F-E5CF1D660B6F}" srcOrd="0" destOrd="0" presId="urn:microsoft.com/office/officeart/2005/8/layout/radial6"/>
    <dgm:cxn modelId="{35408046-CE23-1342-B640-ADD584D61891}" srcId="{9AFD36D9-5D3A-B74C-974E-CEBA43F3B310}" destId="{7D0459D9-951F-3F4F-A221-8F7164836745}" srcOrd="1" destOrd="0" parTransId="{140E2863-1509-D749-BDC3-CC07CE208142}" sibTransId="{8136D2D9-58F7-1149-B190-3D35511001BA}"/>
    <dgm:cxn modelId="{CA72AAB2-EE26-0941-92F9-F3BB2B8E39CE}" type="presParOf" srcId="{048236A3-5A52-2F44-858D-403F257BADB3}" destId="{907633B0-3228-4F43-A7EC-94EAAC3A61C0}" srcOrd="0" destOrd="0" presId="urn:microsoft.com/office/officeart/2005/8/layout/radial6"/>
    <dgm:cxn modelId="{D64222AD-78A3-6140-9424-CB9D7906C8F4}" type="presParOf" srcId="{048236A3-5A52-2F44-858D-403F257BADB3}" destId="{3862ED7E-A382-FA40-833F-E5CF1D660B6F}" srcOrd="1" destOrd="0" presId="urn:microsoft.com/office/officeart/2005/8/layout/radial6"/>
    <dgm:cxn modelId="{6CA31EA1-7D8C-0B43-BC15-1FA6014E2596}" type="presParOf" srcId="{048236A3-5A52-2F44-858D-403F257BADB3}" destId="{111F5436-AB05-3B45-8939-EC2528E3FDAF}" srcOrd="2" destOrd="0" presId="urn:microsoft.com/office/officeart/2005/8/layout/radial6"/>
    <dgm:cxn modelId="{507649FD-B9AD-FF43-9740-BEBBF0267D8A}" type="presParOf" srcId="{048236A3-5A52-2F44-858D-403F257BADB3}" destId="{78AA4433-3B0C-3143-B473-EFC7B0CD277E}" srcOrd="3" destOrd="0" presId="urn:microsoft.com/office/officeart/2005/8/layout/radial6"/>
    <dgm:cxn modelId="{BFA5F5EB-C578-0046-AB92-8FC0819EBB3B}" type="presParOf" srcId="{048236A3-5A52-2F44-858D-403F257BADB3}" destId="{10D163ED-782F-B94F-B950-851AE28FE5C0}" srcOrd="4" destOrd="0" presId="urn:microsoft.com/office/officeart/2005/8/layout/radial6"/>
    <dgm:cxn modelId="{19744A0D-4FC0-564F-BCDC-11EF32733DE0}" type="presParOf" srcId="{048236A3-5A52-2F44-858D-403F257BADB3}" destId="{9ABC491F-19FD-2F4F-97E0-9077E5EE1627}" srcOrd="5" destOrd="0" presId="urn:microsoft.com/office/officeart/2005/8/layout/radial6"/>
    <dgm:cxn modelId="{2BD5F3FB-C436-E243-A4A8-92D66632A096}" type="presParOf" srcId="{048236A3-5A52-2F44-858D-403F257BADB3}" destId="{3B6E363F-4B45-974E-817C-154AE53FEDCC}" srcOrd="6" destOrd="0" presId="urn:microsoft.com/office/officeart/2005/8/layout/radial6"/>
    <dgm:cxn modelId="{100EC02F-FA37-1848-BC3F-A4C80315EA5F}" type="presParOf" srcId="{048236A3-5A52-2F44-858D-403F257BADB3}" destId="{24B672FD-CB65-B94E-985F-36220B0CC74E}" srcOrd="7" destOrd="0" presId="urn:microsoft.com/office/officeart/2005/8/layout/radial6"/>
    <dgm:cxn modelId="{6A5774D4-B649-464D-BB93-ACDC475CA388}" type="presParOf" srcId="{048236A3-5A52-2F44-858D-403F257BADB3}" destId="{11694413-954F-AB4B-95BC-8347093335DD}" srcOrd="8" destOrd="0" presId="urn:microsoft.com/office/officeart/2005/8/layout/radial6"/>
    <dgm:cxn modelId="{3D461FFC-9A81-9A4E-8635-C6DC5D768E9D}" type="presParOf" srcId="{048236A3-5A52-2F44-858D-403F257BADB3}" destId="{8E4BF954-BA23-734D-A32C-2D2EC184336E}"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92AB54-84BC-BA43-90F7-C3000B73348E}"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1D372F2D-4C27-CF47-88CC-3CB9BBD74F16}">
      <dgm:prSet phldrT="[Text]"/>
      <dgm:spPr/>
      <dgm:t>
        <a:bodyPr/>
        <a:lstStyle/>
        <a:p>
          <a:r>
            <a:rPr lang="en-US" dirty="0" smtClean="0"/>
            <a:t>Do</a:t>
          </a:r>
          <a:endParaRPr lang="en-US" dirty="0"/>
        </a:p>
      </dgm:t>
    </dgm:pt>
    <dgm:pt modelId="{990CA603-9650-3443-B7D4-BC6E3CD4E60D}" type="parTrans" cxnId="{6AA39461-98ED-9740-B3DA-018218ADBA6A}">
      <dgm:prSet/>
      <dgm:spPr/>
      <dgm:t>
        <a:bodyPr/>
        <a:lstStyle/>
        <a:p>
          <a:endParaRPr lang="en-US"/>
        </a:p>
      </dgm:t>
    </dgm:pt>
    <dgm:pt modelId="{156FB3C2-7FE9-7F4A-890D-A83DFF2FACF9}" type="sibTrans" cxnId="{6AA39461-98ED-9740-B3DA-018218ADBA6A}">
      <dgm:prSet/>
      <dgm:spPr/>
      <dgm:t>
        <a:bodyPr/>
        <a:lstStyle/>
        <a:p>
          <a:endParaRPr lang="en-US"/>
        </a:p>
      </dgm:t>
    </dgm:pt>
    <dgm:pt modelId="{A1077127-5DCD-0E4D-851A-B65F46716FF7}">
      <dgm:prSet phldrT="[Text]"/>
      <dgm:spPr/>
      <dgm:t>
        <a:bodyPr/>
        <a:lstStyle/>
        <a:p>
          <a:r>
            <a:rPr lang="en-US" dirty="0" smtClean="0"/>
            <a:t>Check</a:t>
          </a:r>
          <a:endParaRPr lang="en-US" dirty="0"/>
        </a:p>
      </dgm:t>
    </dgm:pt>
    <dgm:pt modelId="{7B926B89-DFC1-AF4C-A2CF-24FAD2C11551}" type="parTrans" cxnId="{59808FBD-77BE-6845-A4F9-988AEF7D56DD}">
      <dgm:prSet/>
      <dgm:spPr/>
      <dgm:t>
        <a:bodyPr/>
        <a:lstStyle/>
        <a:p>
          <a:endParaRPr lang="en-US"/>
        </a:p>
      </dgm:t>
    </dgm:pt>
    <dgm:pt modelId="{B697A85E-3DF9-B649-9318-95C87CCA4048}" type="sibTrans" cxnId="{59808FBD-77BE-6845-A4F9-988AEF7D56DD}">
      <dgm:prSet/>
      <dgm:spPr/>
      <dgm:t>
        <a:bodyPr/>
        <a:lstStyle/>
        <a:p>
          <a:endParaRPr lang="en-US"/>
        </a:p>
      </dgm:t>
    </dgm:pt>
    <dgm:pt modelId="{7F47C2E0-EA7B-834D-8A8C-7511411663B9}">
      <dgm:prSet phldrT="[Text]"/>
      <dgm:spPr/>
      <dgm:t>
        <a:bodyPr/>
        <a:lstStyle/>
        <a:p>
          <a:r>
            <a:rPr lang="en-US" dirty="0" smtClean="0"/>
            <a:t>Act</a:t>
          </a:r>
          <a:endParaRPr lang="en-US" dirty="0"/>
        </a:p>
      </dgm:t>
    </dgm:pt>
    <dgm:pt modelId="{A8186BAE-37A5-2E41-8994-DB54E04FDFEB}" type="parTrans" cxnId="{80F33AE4-1EED-6B46-8CB6-08F189605175}">
      <dgm:prSet/>
      <dgm:spPr/>
      <dgm:t>
        <a:bodyPr/>
        <a:lstStyle/>
        <a:p>
          <a:endParaRPr lang="en-US"/>
        </a:p>
      </dgm:t>
    </dgm:pt>
    <dgm:pt modelId="{F93EB3CE-9CC9-FD46-8451-F64082082526}" type="sibTrans" cxnId="{80F33AE4-1EED-6B46-8CB6-08F189605175}">
      <dgm:prSet/>
      <dgm:spPr/>
      <dgm:t>
        <a:bodyPr/>
        <a:lstStyle/>
        <a:p>
          <a:endParaRPr lang="en-US"/>
        </a:p>
      </dgm:t>
    </dgm:pt>
    <dgm:pt modelId="{26AED2DD-0DEA-C946-95F5-ED81F8CA62D8}">
      <dgm:prSet phldrT="[Text]"/>
      <dgm:spPr/>
      <dgm:t>
        <a:bodyPr/>
        <a:lstStyle/>
        <a:p>
          <a:r>
            <a:rPr lang="en-US" dirty="0" smtClean="0"/>
            <a:t>Plan</a:t>
          </a:r>
          <a:endParaRPr lang="en-US" dirty="0"/>
        </a:p>
      </dgm:t>
    </dgm:pt>
    <dgm:pt modelId="{86525351-BDBA-2043-97C3-5CEC44D3E2CC}" type="parTrans" cxnId="{19AA00EA-C9EF-8F43-9A6E-F672318B31FD}">
      <dgm:prSet/>
      <dgm:spPr/>
      <dgm:t>
        <a:bodyPr/>
        <a:lstStyle/>
        <a:p>
          <a:endParaRPr lang="en-US"/>
        </a:p>
      </dgm:t>
    </dgm:pt>
    <dgm:pt modelId="{0B6E6F2E-318C-6543-A065-9E87DAE239B9}" type="sibTrans" cxnId="{19AA00EA-C9EF-8F43-9A6E-F672318B31FD}">
      <dgm:prSet/>
      <dgm:spPr/>
      <dgm:t>
        <a:bodyPr/>
        <a:lstStyle/>
        <a:p>
          <a:endParaRPr lang="en-US"/>
        </a:p>
      </dgm:t>
    </dgm:pt>
    <dgm:pt modelId="{F35F6EF2-16C9-3741-892D-1D309465B3E4}" type="pres">
      <dgm:prSet presAssocID="{5892AB54-84BC-BA43-90F7-C3000B73348E}" presName="cycle" presStyleCnt="0">
        <dgm:presLayoutVars>
          <dgm:dir/>
          <dgm:resizeHandles val="exact"/>
        </dgm:presLayoutVars>
      </dgm:prSet>
      <dgm:spPr/>
      <dgm:t>
        <a:bodyPr/>
        <a:lstStyle/>
        <a:p>
          <a:endParaRPr lang="en-US"/>
        </a:p>
      </dgm:t>
    </dgm:pt>
    <dgm:pt modelId="{49D5E720-AA78-894D-9113-7573B5DBDBB1}" type="pres">
      <dgm:prSet presAssocID="{1D372F2D-4C27-CF47-88CC-3CB9BBD74F16}" presName="dummy" presStyleCnt="0"/>
      <dgm:spPr/>
    </dgm:pt>
    <dgm:pt modelId="{A73A6DED-DB08-9E4E-96FB-BB494C02853E}" type="pres">
      <dgm:prSet presAssocID="{1D372F2D-4C27-CF47-88CC-3CB9BBD74F16}" presName="node" presStyleLbl="revTx" presStyleIdx="0" presStyleCnt="4">
        <dgm:presLayoutVars>
          <dgm:bulletEnabled val="1"/>
        </dgm:presLayoutVars>
      </dgm:prSet>
      <dgm:spPr/>
      <dgm:t>
        <a:bodyPr/>
        <a:lstStyle/>
        <a:p>
          <a:endParaRPr lang="en-US"/>
        </a:p>
      </dgm:t>
    </dgm:pt>
    <dgm:pt modelId="{1EC9724C-F54F-D248-8F2A-058D2E6A80D3}" type="pres">
      <dgm:prSet presAssocID="{156FB3C2-7FE9-7F4A-890D-A83DFF2FACF9}" presName="sibTrans" presStyleLbl="node1" presStyleIdx="0" presStyleCnt="4"/>
      <dgm:spPr/>
      <dgm:t>
        <a:bodyPr/>
        <a:lstStyle/>
        <a:p>
          <a:endParaRPr lang="en-US"/>
        </a:p>
      </dgm:t>
    </dgm:pt>
    <dgm:pt modelId="{D6C34545-CE57-D84B-BF5A-1EDE09E7441B}" type="pres">
      <dgm:prSet presAssocID="{A1077127-5DCD-0E4D-851A-B65F46716FF7}" presName="dummy" presStyleCnt="0"/>
      <dgm:spPr/>
    </dgm:pt>
    <dgm:pt modelId="{1F3FD22D-1F4C-BE46-9DF5-32E03B5F6945}" type="pres">
      <dgm:prSet presAssocID="{A1077127-5DCD-0E4D-851A-B65F46716FF7}" presName="node" presStyleLbl="revTx" presStyleIdx="1" presStyleCnt="4">
        <dgm:presLayoutVars>
          <dgm:bulletEnabled val="1"/>
        </dgm:presLayoutVars>
      </dgm:prSet>
      <dgm:spPr/>
      <dgm:t>
        <a:bodyPr/>
        <a:lstStyle/>
        <a:p>
          <a:endParaRPr lang="en-US"/>
        </a:p>
      </dgm:t>
    </dgm:pt>
    <dgm:pt modelId="{C6A83389-1987-6D49-A142-3F352DB19F75}" type="pres">
      <dgm:prSet presAssocID="{B697A85E-3DF9-B649-9318-95C87CCA4048}" presName="sibTrans" presStyleLbl="node1" presStyleIdx="1" presStyleCnt="4"/>
      <dgm:spPr/>
      <dgm:t>
        <a:bodyPr/>
        <a:lstStyle/>
        <a:p>
          <a:endParaRPr lang="en-US"/>
        </a:p>
      </dgm:t>
    </dgm:pt>
    <dgm:pt modelId="{B39D1CFF-DF30-814E-8670-B9A185A0EFB0}" type="pres">
      <dgm:prSet presAssocID="{7F47C2E0-EA7B-834D-8A8C-7511411663B9}" presName="dummy" presStyleCnt="0"/>
      <dgm:spPr/>
    </dgm:pt>
    <dgm:pt modelId="{8B2B1B1D-17E3-4A4A-B2F5-0B9ECDA3610A}" type="pres">
      <dgm:prSet presAssocID="{7F47C2E0-EA7B-834D-8A8C-7511411663B9}" presName="node" presStyleLbl="revTx" presStyleIdx="2" presStyleCnt="4">
        <dgm:presLayoutVars>
          <dgm:bulletEnabled val="1"/>
        </dgm:presLayoutVars>
      </dgm:prSet>
      <dgm:spPr/>
      <dgm:t>
        <a:bodyPr/>
        <a:lstStyle/>
        <a:p>
          <a:endParaRPr lang="en-US"/>
        </a:p>
      </dgm:t>
    </dgm:pt>
    <dgm:pt modelId="{FFD6C629-AE21-BE4C-B0F3-7C6FDFD4261A}" type="pres">
      <dgm:prSet presAssocID="{F93EB3CE-9CC9-FD46-8451-F64082082526}" presName="sibTrans" presStyleLbl="node1" presStyleIdx="2" presStyleCnt="4"/>
      <dgm:spPr/>
      <dgm:t>
        <a:bodyPr/>
        <a:lstStyle/>
        <a:p>
          <a:endParaRPr lang="en-US"/>
        </a:p>
      </dgm:t>
    </dgm:pt>
    <dgm:pt modelId="{E795D7EB-9AE9-5142-BDFB-5C1DE9D8D3E9}" type="pres">
      <dgm:prSet presAssocID="{26AED2DD-0DEA-C946-95F5-ED81F8CA62D8}" presName="dummy" presStyleCnt="0"/>
      <dgm:spPr/>
    </dgm:pt>
    <dgm:pt modelId="{5191776C-2EF6-554E-B3DD-DB6435B8300A}" type="pres">
      <dgm:prSet presAssocID="{26AED2DD-0DEA-C946-95F5-ED81F8CA62D8}" presName="node" presStyleLbl="revTx" presStyleIdx="3" presStyleCnt="4">
        <dgm:presLayoutVars>
          <dgm:bulletEnabled val="1"/>
        </dgm:presLayoutVars>
      </dgm:prSet>
      <dgm:spPr/>
      <dgm:t>
        <a:bodyPr/>
        <a:lstStyle/>
        <a:p>
          <a:endParaRPr lang="en-US"/>
        </a:p>
      </dgm:t>
    </dgm:pt>
    <dgm:pt modelId="{56BEFE65-E9C7-C446-98D3-80440E4DCB96}" type="pres">
      <dgm:prSet presAssocID="{0B6E6F2E-318C-6543-A065-9E87DAE239B9}" presName="sibTrans" presStyleLbl="node1" presStyleIdx="3" presStyleCnt="4"/>
      <dgm:spPr/>
      <dgm:t>
        <a:bodyPr/>
        <a:lstStyle/>
        <a:p>
          <a:endParaRPr lang="en-US"/>
        </a:p>
      </dgm:t>
    </dgm:pt>
  </dgm:ptLst>
  <dgm:cxnLst>
    <dgm:cxn modelId="{C49656C6-A83F-604C-9CCB-7879E0EA933F}" type="presOf" srcId="{1D372F2D-4C27-CF47-88CC-3CB9BBD74F16}" destId="{A73A6DED-DB08-9E4E-96FB-BB494C02853E}" srcOrd="0" destOrd="0" presId="urn:microsoft.com/office/officeart/2005/8/layout/cycle1"/>
    <dgm:cxn modelId="{59808FBD-77BE-6845-A4F9-988AEF7D56DD}" srcId="{5892AB54-84BC-BA43-90F7-C3000B73348E}" destId="{A1077127-5DCD-0E4D-851A-B65F46716FF7}" srcOrd="1" destOrd="0" parTransId="{7B926B89-DFC1-AF4C-A2CF-24FAD2C11551}" sibTransId="{B697A85E-3DF9-B649-9318-95C87CCA4048}"/>
    <dgm:cxn modelId="{B7B1D040-7929-D24E-B2C6-AABBE82CFE49}" type="presOf" srcId="{7F47C2E0-EA7B-834D-8A8C-7511411663B9}" destId="{8B2B1B1D-17E3-4A4A-B2F5-0B9ECDA3610A}" srcOrd="0" destOrd="0" presId="urn:microsoft.com/office/officeart/2005/8/layout/cycle1"/>
    <dgm:cxn modelId="{29117F37-F2F1-B445-98CC-81A6F87A9AD0}" type="presOf" srcId="{5892AB54-84BC-BA43-90F7-C3000B73348E}" destId="{F35F6EF2-16C9-3741-892D-1D309465B3E4}" srcOrd="0" destOrd="0" presId="urn:microsoft.com/office/officeart/2005/8/layout/cycle1"/>
    <dgm:cxn modelId="{80F33AE4-1EED-6B46-8CB6-08F189605175}" srcId="{5892AB54-84BC-BA43-90F7-C3000B73348E}" destId="{7F47C2E0-EA7B-834D-8A8C-7511411663B9}" srcOrd="2" destOrd="0" parTransId="{A8186BAE-37A5-2E41-8994-DB54E04FDFEB}" sibTransId="{F93EB3CE-9CC9-FD46-8451-F64082082526}"/>
    <dgm:cxn modelId="{77CBA0B1-3930-E243-A9D3-C79AF5125E26}" type="presOf" srcId="{0B6E6F2E-318C-6543-A065-9E87DAE239B9}" destId="{56BEFE65-E9C7-C446-98D3-80440E4DCB96}" srcOrd="0" destOrd="0" presId="urn:microsoft.com/office/officeart/2005/8/layout/cycle1"/>
    <dgm:cxn modelId="{C8CC1E2F-0378-A64B-A135-0D2EFCCBFD3D}" type="presOf" srcId="{F93EB3CE-9CC9-FD46-8451-F64082082526}" destId="{FFD6C629-AE21-BE4C-B0F3-7C6FDFD4261A}" srcOrd="0" destOrd="0" presId="urn:microsoft.com/office/officeart/2005/8/layout/cycle1"/>
    <dgm:cxn modelId="{19AA00EA-C9EF-8F43-9A6E-F672318B31FD}" srcId="{5892AB54-84BC-BA43-90F7-C3000B73348E}" destId="{26AED2DD-0DEA-C946-95F5-ED81F8CA62D8}" srcOrd="3" destOrd="0" parTransId="{86525351-BDBA-2043-97C3-5CEC44D3E2CC}" sibTransId="{0B6E6F2E-318C-6543-A065-9E87DAE239B9}"/>
    <dgm:cxn modelId="{5EDDE867-938D-A54E-8D20-87E277500566}" type="presOf" srcId="{26AED2DD-0DEA-C946-95F5-ED81F8CA62D8}" destId="{5191776C-2EF6-554E-B3DD-DB6435B8300A}" srcOrd="0" destOrd="0" presId="urn:microsoft.com/office/officeart/2005/8/layout/cycle1"/>
    <dgm:cxn modelId="{DFC38B97-E016-9E47-9FE1-98CD887AF48E}" type="presOf" srcId="{B697A85E-3DF9-B649-9318-95C87CCA4048}" destId="{C6A83389-1987-6D49-A142-3F352DB19F75}" srcOrd="0" destOrd="0" presId="urn:microsoft.com/office/officeart/2005/8/layout/cycle1"/>
    <dgm:cxn modelId="{F99B5645-1DCD-3340-9C26-FFF8F47DB9DD}" type="presOf" srcId="{156FB3C2-7FE9-7F4A-890D-A83DFF2FACF9}" destId="{1EC9724C-F54F-D248-8F2A-058D2E6A80D3}" srcOrd="0" destOrd="0" presId="urn:microsoft.com/office/officeart/2005/8/layout/cycle1"/>
    <dgm:cxn modelId="{6AA39461-98ED-9740-B3DA-018218ADBA6A}" srcId="{5892AB54-84BC-BA43-90F7-C3000B73348E}" destId="{1D372F2D-4C27-CF47-88CC-3CB9BBD74F16}" srcOrd="0" destOrd="0" parTransId="{990CA603-9650-3443-B7D4-BC6E3CD4E60D}" sibTransId="{156FB3C2-7FE9-7F4A-890D-A83DFF2FACF9}"/>
    <dgm:cxn modelId="{0B35468D-16AB-D249-8DEE-B013A3D3DF56}" type="presOf" srcId="{A1077127-5DCD-0E4D-851A-B65F46716FF7}" destId="{1F3FD22D-1F4C-BE46-9DF5-32E03B5F6945}" srcOrd="0" destOrd="0" presId="urn:microsoft.com/office/officeart/2005/8/layout/cycle1"/>
    <dgm:cxn modelId="{A51FB8E8-4ACB-9245-9EDE-1ACF60EDE467}" type="presParOf" srcId="{F35F6EF2-16C9-3741-892D-1D309465B3E4}" destId="{49D5E720-AA78-894D-9113-7573B5DBDBB1}" srcOrd="0" destOrd="0" presId="urn:microsoft.com/office/officeart/2005/8/layout/cycle1"/>
    <dgm:cxn modelId="{0ADD548A-A594-774F-B778-062F0A2BCBEC}" type="presParOf" srcId="{F35F6EF2-16C9-3741-892D-1D309465B3E4}" destId="{A73A6DED-DB08-9E4E-96FB-BB494C02853E}" srcOrd="1" destOrd="0" presId="urn:microsoft.com/office/officeart/2005/8/layout/cycle1"/>
    <dgm:cxn modelId="{0D0344FC-9643-7C4F-9378-2D0216FBEBA3}" type="presParOf" srcId="{F35F6EF2-16C9-3741-892D-1D309465B3E4}" destId="{1EC9724C-F54F-D248-8F2A-058D2E6A80D3}" srcOrd="2" destOrd="0" presId="urn:microsoft.com/office/officeart/2005/8/layout/cycle1"/>
    <dgm:cxn modelId="{FDE93DB7-F8D1-7A4D-957A-9C335476D57D}" type="presParOf" srcId="{F35F6EF2-16C9-3741-892D-1D309465B3E4}" destId="{D6C34545-CE57-D84B-BF5A-1EDE09E7441B}" srcOrd="3" destOrd="0" presId="urn:microsoft.com/office/officeart/2005/8/layout/cycle1"/>
    <dgm:cxn modelId="{23D4F973-B4D6-134A-A6EA-8DF38C801D52}" type="presParOf" srcId="{F35F6EF2-16C9-3741-892D-1D309465B3E4}" destId="{1F3FD22D-1F4C-BE46-9DF5-32E03B5F6945}" srcOrd="4" destOrd="0" presId="urn:microsoft.com/office/officeart/2005/8/layout/cycle1"/>
    <dgm:cxn modelId="{E5D7AF8F-64DE-D048-8943-A465EA755003}" type="presParOf" srcId="{F35F6EF2-16C9-3741-892D-1D309465B3E4}" destId="{C6A83389-1987-6D49-A142-3F352DB19F75}" srcOrd="5" destOrd="0" presId="urn:microsoft.com/office/officeart/2005/8/layout/cycle1"/>
    <dgm:cxn modelId="{E2351EE7-09E0-BA4D-ADAF-1F7A032E67BE}" type="presParOf" srcId="{F35F6EF2-16C9-3741-892D-1D309465B3E4}" destId="{B39D1CFF-DF30-814E-8670-B9A185A0EFB0}" srcOrd="6" destOrd="0" presId="urn:microsoft.com/office/officeart/2005/8/layout/cycle1"/>
    <dgm:cxn modelId="{1D153545-2C5E-6F48-9AE5-57BF267630BF}" type="presParOf" srcId="{F35F6EF2-16C9-3741-892D-1D309465B3E4}" destId="{8B2B1B1D-17E3-4A4A-B2F5-0B9ECDA3610A}" srcOrd="7" destOrd="0" presId="urn:microsoft.com/office/officeart/2005/8/layout/cycle1"/>
    <dgm:cxn modelId="{E308C27E-29DF-0247-AF98-62E2C93F8D92}" type="presParOf" srcId="{F35F6EF2-16C9-3741-892D-1D309465B3E4}" destId="{FFD6C629-AE21-BE4C-B0F3-7C6FDFD4261A}" srcOrd="8" destOrd="0" presId="urn:microsoft.com/office/officeart/2005/8/layout/cycle1"/>
    <dgm:cxn modelId="{17EC8D1A-29BD-CB49-8055-E27D08E63F32}" type="presParOf" srcId="{F35F6EF2-16C9-3741-892D-1D309465B3E4}" destId="{E795D7EB-9AE9-5142-BDFB-5C1DE9D8D3E9}" srcOrd="9" destOrd="0" presId="urn:microsoft.com/office/officeart/2005/8/layout/cycle1"/>
    <dgm:cxn modelId="{82692CC3-0C72-6B43-BBE5-52C66C266559}" type="presParOf" srcId="{F35F6EF2-16C9-3741-892D-1D309465B3E4}" destId="{5191776C-2EF6-554E-B3DD-DB6435B8300A}" srcOrd="10" destOrd="0" presId="urn:microsoft.com/office/officeart/2005/8/layout/cycle1"/>
    <dgm:cxn modelId="{5353F477-7270-0C49-B3AE-71D3E7D5DF37}" type="presParOf" srcId="{F35F6EF2-16C9-3741-892D-1D309465B3E4}" destId="{56BEFE65-E9C7-C446-98D3-80440E4DCB96}"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469144-FED5-3D48-AC84-92541C7D29D6}" type="doc">
      <dgm:prSet loTypeId="urn:microsoft.com/office/officeart/2005/8/layout/cycle2" loCatId="cycle" qsTypeId="urn:microsoft.com/office/officeart/2005/8/quickstyle/simple5" qsCatId="simple" csTypeId="urn:microsoft.com/office/officeart/2005/8/colors/accent1_2" csCatId="accent1" phldr="1"/>
      <dgm:spPr/>
      <dgm:t>
        <a:bodyPr/>
        <a:lstStyle/>
        <a:p>
          <a:endParaRPr lang="en-US"/>
        </a:p>
      </dgm:t>
    </dgm:pt>
    <dgm:pt modelId="{5DD2CA0C-5539-1048-A53A-EE90667CA862}">
      <dgm:prSet phldrT="[Text]" custT="1"/>
      <dgm:spPr/>
      <dgm:t>
        <a:bodyPr/>
        <a:lstStyle/>
        <a:p>
          <a:r>
            <a:rPr lang="en-US" sz="2400" dirty="0" smtClean="0">
              <a:latin typeface="Arial Narrow"/>
              <a:cs typeface="Arial Narrow"/>
            </a:rPr>
            <a:t>Processes</a:t>
          </a:r>
          <a:r>
            <a:rPr lang="en-US" sz="2000" dirty="0" smtClean="0">
              <a:latin typeface="Arial Narrow"/>
              <a:cs typeface="Arial Narrow"/>
            </a:rPr>
            <a:t> </a:t>
          </a:r>
          <a:r>
            <a:rPr lang="en-US" sz="1400" dirty="0" smtClean="0">
              <a:latin typeface="Arial Narrow"/>
              <a:cs typeface="Arial Narrow"/>
            </a:rPr>
            <a:t>and responsibilities</a:t>
          </a:r>
          <a:endParaRPr lang="en-US" sz="1400" dirty="0">
            <a:latin typeface="Arial Narrow"/>
            <a:cs typeface="Arial Narrow"/>
          </a:endParaRPr>
        </a:p>
      </dgm:t>
    </dgm:pt>
    <dgm:pt modelId="{AFFBCA55-19F9-2C48-8586-52AF810FEB7A}" type="parTrans" cxnId="{865103F5-D754-0344-9D54-1BD135039EB8}">
      <dgm:prSet/>
      <dgm:spPr/>
      <dgm:t>
        <a:bodyPr/>
        <a:lstStyle/>
        <a:p>
          <a:endParaRPr lang="en-US" sz="2000">
            <a:latin typeface="Arial Narrow"/>
            <a:cs typeface="Arial Narrow"/>
          </a:endParaRPr>
        </a:p>
      </dgm:t>
    </dgm:pt>
    <dgm:pt modelId="{C3CE1E0C-5BDC-9546-BB79-ECB3052AC346}" type="sibTrans" cxnId="{865103F5-D754-0344-9D54-1BD135039EB8}">
      <dgm:prSet custT="1"/>
      <dgm:spPr/>
      <dgm:t>
        <a:bodyPr/>
        <a:lstStyle/>
        <a:p>
          <a:endParaRPr lang="en-US" sz="2000">
            <a:latin typeface="Arial Narrow"/>
            <a:cs typeface="Arial Narrow"/>
          </a:endParaRPr>
        </a:p>
      </dgm:t>
    </dgm:pt>
    <dgm:pt modelId="{FC95CEED-1847-0847-BDD2-6F70BCEE3D8A}">
      <dgm:prSet phldrT="[Text]" custT="1"/>
      <dgm:spPr/>
      <dgm:t>
        <a:bodyPr/>
        <a:lstStyle/>
        <a:p>
          <a:r>
            <a:rPr lang="en-US" sz="2400" dirty="0" smtClean="0">
              <a:latin typeface="Arial Narrow"/>
              <a:cs typeface="Arial Narrow"/>
            </a:rPr>
            <a:t>Measure</a:t>
          </a:r>
          <a:r>
            <a:rPr lang="en-US" sz="2000" dirty="0" smtClean="0">
              <a:latin typeface="Arial Narrow"/>
              <a:cs typeface="Arial Narrow"/>
            </a:rPr>
            <a:t> </a:t>
          </a:r>
          <a:r>
            <a:rPr lang="en-US" sz="1400" dirty="0" smtClean="0">
              <a:latin typeface="Arial Narrow"/>
              <a:cs typeface="Arial Narrow"/>
            </a:rPr>
            <a:t>effectiveness and efficiency</a:t>
          </a:r>
          <a:endParaRPr lang="en-US" sz="1400" dirty="0">
            <a:latin typeface="Arial Narrow"/>
            <a:cs typeface="Arial Narrow"/>
          </a:endParaRPr>
        </a:p>
      </dgm:t>
    </dgm:pt>
    <dgm:pt modelId="{906B8713-0B91-0D40-984C-7B6EC5B06BD2}" type="parTrans" cxnId="{C8A87983-7D1D-D745-93D0-E54FFB153693}">
      <dgm:prSet/>
      <dgm:spPr/>
      <dgm:t>
        <a:bodyPr/>
        <a:lstStyle/>
        <a:p>
          <a:endParaRPr lang="en-US" sz="2000">
            <a:latin typeface="Arial Narrow"/>
            <a:cs typeface="Arial Narrow"/>
          </a:endParaRPr>
        </a:p>
      </dgm:t>
    </dgm:pt>
    <dgm:pt modelId="{4AA159EC-B2EF-9843-A1E5-7423D003C742}" type="sibTrans" cxnId="{C8A87983-7D1D-D745-93D0-E54FFB153693}">
      <dgm:prSet custT="1"/>
      <dgm:spPr/>
      <dgm:t>
        <a:bodyPr/>
        <a:lstStyle/>
        <a:p>
          <a:endParaRPr lang="en-US" sz="2000">
            <a:latin typeface="Arial Narrow"/>
            <a:cs typeface="Arial Narrow"/>
          </a:endParaRPr>
        </a:p>
      </dgm:t>
    </dgm:pt>
    <dgm:pt modelId="{9454A255-3137-2143-9E18-281DE7E04E5E}">
      <dgm:prSet phldrT="[Text]" custT="1"/>
      <dgm:spPr/>
      <dgm:t>
        <a:bodyPr/>
        <a:lstStyle/>
        <a:p>
          <a:r>
            <a:rPr lang="en-US" sz="2400" dirty="0" smtClean="0">
              <a:latin typeface="Arial Narrow"/>
              <a:cs typeface="Arial Narrow"/>
            </a:rPr>
            <a:t>Prevent</a:t>
          </a:r>
          <a:r>
            <a:rPr lang="en-US" sz="2000" dirty="0" smtClean="0">
              <a:latin typeface="Arial Narrow"/>
              <a:cs typeface="Arial Narrow"/>
            </a:rPr>
            <a:t> </a:t>
          </a:r>
          <a:r>
            <a:rPr lang="en-US" sz="1400" dirty="0" smtClean="0">
              <a:latin typeface="Arial Narrow"/>
              <a:cs typeface="Arial Narrow"/>
            </a:rPr>
            <a:t>nonconformities and their causes</a:t>
          </a:r>
          <a:endParaRPr lang="en-US" sz="1400" dirty="0">
            <a:latin typeface="Arial Narrow"/>
            <a:cs typeface="Arial Narrow"/>
          </a:endParaRPr>
        </a:p>
      </dgm:t>
    </dgm:pt>
    <dgm:pt modelId="{ECEE44C7-7564-2946-B6A7-9791895A8804}" type="parTrans" cxnId="{83336F6E-794F-FB4A-A2F4-35C5D5F136A7}">
      <dgm:prSet/>
      <dgm:spPr/>
      <dgm:t>
        <a:bodyPr/>
        <a:lstStyle/>
        <a:p>
          <a:endParaRPr lang="en-US" sz="2000">
            <a:latin typeface="Arial Narrow"/>
            <a:cs typeface="Arial Narrow"/>
          </a:endParaRPr>
        </a:p>
      </dgm:t>
    </dgm:pt>
    <dgm:pt modelId="{5E9EDDFC-C854-C946-A815-FC8D57A633CA}" type="sibTrans" cxnId="{83336F6E-794F-FB4A-A2F4-35C5D5F136A7}">
      <dgm:prSet custT="1"/>
      <dgm:spPr/>
      <dgm:t>
        <a:bodyPr/>
        <a:lstStyle/>
        <a:p>
          <a:endParaRPr lang="en-US" sz="2000">
            <a:latin typeface="Arial Narrow"/>
            <a:cs typeface="Arial Narrow"/>
          </a:endParaRPr>
        </a:p>
      </dgm:t>
    </dgm:pt>
    <dgm:pt modelId="{AC1D46D7-1ADF-674D-8EB0-8005198D2231}">
      <dgm:prSet phldrT="[Text]" custT="1"/>
      <dgm:spPr/>
      <dgm:t>
        <a:bodyPr/>
        <a:lstStyle/>
        <a:p>
          <a:r>
            <a:rPr lang="en-US" sz="2400" dirty="0" smtClean="0">
              <a:latin typeface="Arial Narrow"/>
              <a:cs typeface="Arial Narrow"/>
            </a:rPr>
            <a:t>Continual </a:t>
          </a:r>
          <a:r>
            <a:rPr lang="en-US" sz="1800" dirty="0" smtClean="0">
              <a:latin typeface="Arial Narrow"/>
              <a:cs typeface="Arial Narrow"/>
            </a:rPr>
            <a:t>Improvement</a:t>
          </a:r>
          <a:endParaRPr lang="en-US" sz="1800" dirty="0">
            <a:latin typeface="Arial Narrow"/>
            <a:cs typeface="Arial Narrow"/>
          </a:endParaRPr>
        </a:p>
      </dgm:t>
    </dgm:pt>
    <dgm:pt modelId="{48C93755-3C4D-A040-8CF1-7956CC4643A9}" type="parTrans" cxnId="{911CDD3D-2198-B74B-B429-8A16E8F8CF04}">
      <dgm:prSet/>
      <dgm:spPr/>
      <dgm:t>
        <a:bodyPr/>
        <a:lstStyle/>
        <a:p>
          <a:endParaRPr lang="en-US" sz="2000">
            <a:latin typeface="Arial Narrow"/>
            <a:cs typeface="Arial Narrow"/>
          </a:endParaRPr>
        </a:p>
      </dgm:t>
    </dgm:pt>
    <dgm:pt modelId="{9C571156-B58D-6B4E-BE7A-74079EA76E22}" type="sibTrans" cxnId="{911CDD3D-2198-B74B-B429-8A16E8F8CF04}">
      <dgm:prSet custT="1"/>
      <dgm:spPr/>
      <dgm:t>
        <a:bodyPr/>
        <a:lstStyle/>
        <a:p>
          <a:endParaRPr lang="en-US" sz="2000">
            <a:latin typeface="Arial Narrow"/>
            <a:cs typeface="Arial Narrow"/>
          </a:endParaRPr>
        </a:p>
      </dgm:t>
    </dgm:pt>
    <dgm:pt modelId="{139C0714-E4D3-9845-A333-EE19EC491EBD}" type="pres">
      <dgm:prSet presAssocID="{A4469144-FED5-3D48-AC84-92541C7D29D6}" presName="cycle" presStyleCnt="0">
        <dgm:presLayoutVars>
          <dgm:dir/>
          <dgm:resizeHandles val="exact"/>
        </dgm:presLayoutVars>
      </dgm:prSet>
      <dgm:spPr/>
      <dgm:t>
        <a:bodyPr/>
        <a:lstStyle/>
        <a:p>
          <a:endParaRPr lang="en-US"/>
        </a:p>
      </dgm:t>
    </dgm:pt>
    <dgm:pt modelId="{C45252C7-63A6-4245-93E2-E231A94A8597}" type="pres">
      <dgm:prSet presAssocID="{5DD2CA0C-5539-1048-A53A-EE90667CA862}" presName="node" presStyleLbl="node1" presStyleIdx="0" presStyleCnt="4" custScaleX="118155">
        <dgm:presLayoutVars>
          <dgm:bulletEnabled val="1"/>
        </dgm:presLayoutVars>
      </dgm:prSet>
      <dgm:spPr/>
      <dgm:t>
        <a:bodyPr/>
        <a:lstStyle/>
        <a:p>
          <a:endParaRPr lang="en-US"/>
        </a:p>
      </dgm:t>
    </dgm:pt>
    <dgm:pt modelId="{2F1BFD70-54D6-B948-93C5-91C6B4FCD999}" type="pres">
      <dgm:prSet presAssocID="{C3CE1E0C-5BDC-9546-BB79-ECB3052AC346}" presName="sibTrans" presStyleLbl="sibTrans2D1" presStyleIdx="0" presStyleCnt="4"/>
      <dgm:spPr/>
      <dgm:t>
        <a:bodyPr/>
        <a:lstStyle/>
        <a:p>
          <a:endParaRPr lang="en-US"/>
        </a:p>
      </dgm:t>
    </dgm:pt>
    <dgm:pt modelId="{939933D3-3784-BA4F-A3D9-DD057C2399B3}" type="pres">
      <dgm:prSet presAssocID="{C3CE1E0C-5BDC-9546-BB79-ECB3052AC346}" presName="connectorText" presStyleLbl="sibTrans2D1" presStyleIdx="0" presStyleCnt="4"/>
      <dgm:spPr/>
      <dgm:t>
        <a:bodyPr/>
        <a:lstStyle/>
        <a:p>
          <a:endParaRPr lang="en-US"/>
        </a:p>
      </dgm:t>
    </dgm:pt>
    <dgm:pt modelId="{540B9817-B287-C14A-AECA-2080520AC0D9}" type="pres">
      <dgm:prSet presAssocID="{FC95CEED-1847-0847-BDD2-6F70BCEE3D8A}" presName="node" presStyleLbl="node1" presStyleIdx="1" presStyleCnt="4">
        <dgm:presLayoutVars>
          <dgm:bulletEnabled val="1"/>
        </dgm:presLayoutVars>
      </dgm:prSet>
      <dgm:spPr/>
      <dgm:t>
        <a:bodyPr/>
        <a:lstStyle/>
        <a:p>
          <a:endParaRPr lang="en-US"/>
        </a:p>
      </dgm:t>
    </dgm:pt>
    <dgm:pt modelId="{D2877A09-4484-D248-BE1E-44D81D1F8D38}" type="pres">
      <dgm:prSet presAssocID="{4AA159EC-B2EF-9843-A1E5-7423D003C742}" presName="sibTrans" presStyleLbl="sibTrans2D1" presStyleIdx="1" presStyleCnt="4"/>
      <dgm:spPr/>
      <dgm:t>
        <a:bodyPr/>
        <a:lstStyle/>
        <a:p>
          <a:endParaRPr lang="en-US"/>
        </a:p>
      </dgm:t>
    </dgm:pt>
    <dgm:pt modelId="{C4DF8B15-D218-3C48-A56E-2CCC21E19D04}" type="pres">
      <dgm:prSet presAssocID="{4AA159EC-B2EF-9843-A1E5-7423D003C742}" presName="connectorText" presStyleLbl="sibTrans2D1" presStyleIdx="1" presStyleCnt="4"/>
      <dgm:spPr/>
      <dgm:t>
        <a:bodyPr/>
        <a:lstStyle/>
        <a:p>
          <a:endParaRPr lang="en-US"/>
        </a:p>
      </dgm:t>
    </dgm:pt>
    <dgm:pt modelId="{1CECA282-0C2B-3F43-97E3-6C723D6F4E14}" type="pres">
      <dgm:prSet presAssocID="{9454A255-3137-2143-9E18-281DE7E04E5E}" presName="node" presStyleLbl="node1" presStyleIdx="2" presStyleCnt="4">
        <dgm:presLayoutVars>
          <dgm:bulletEnabled val="1"/>
        </dgm:presLayoutVars>
      </dgm:prSet>
      <dgm:spPr/>
      <dgm:t>
        <a:bodyPr/>
        <a:lstStyle/>
        <a:p>
          <a:endParaRPr lang="en-US"/>
        </a:p>
      </dgm:t>
    </dgm:pt>
    <dgm:pt modelId="{D79478DF-88D8-2E47-9071-46155A76ABA3}" type="pres">
      <dgm:prSet presAssocID="{5E9EDDFC-C854-C946-A815-FC8D57A633CA}" presName="sibTrans" presStyleLbl="sibTrans2D1" presStyleIdx="2" presStyleCnt="4"/>
      <dgm:spPr/>
      <dgm:t>
        <a:bodyPr/>
        <a:lstStyle/>
        <a:p>
          <a:endParaRPr lang="en-US"/>
        </a:p>
      </dgm:t>
    </dgm:pt>
    <dgm:pt modelId="{555F962B-6E81-554A-AEC6-46616D9418E5}" type="pres">
      <dgm:prSet presAssocID="{5E9EDDFC-C854-C946-A815-FC8D57A633CA}" presName="connectorText" presStyleLbl="sibTrans2D1" presStyleIdx="2" presStyleCnt="4"/>
      <dgm:spPr/>
      <dgm:t>
        <a:bodyPr/>
        <a:lstStyle/>
        <a:p>
          <a:endParaRPr lang="en-US"/>
        </a:p>
      </dgm:t>
    </dgm:pt>
    <dgm:pt modelId="{73D99361-7E0B-9B49-96AA-B228FB59CC9A}" type="pres">
      <dgm:prSet presAssocID="{AC1D46D7-1ADF-674D-8EB0-8005198D2231}" presName="node" presStyleLbl="node1" presStyleIdx="3" presStyleCnt="4">
        <dgm:presLayoutVars>
          <dgm:bulletEnabled val="1"/>
        </dgm:presLayoutVars>
      </dgm:prSet>
      <dgm:spPr/>
      <dgm:t>
        <a:bodyPr/>
        <a:lstStyle/>
        <a:p>
          <a:endParaRPr lang="en-US"/>
        </a:p>
      </dgm:t>
    </dgm:pt>
    <dgm:pt modelId="{DF037BEE-FC1B-B744-9275-FA9358323B80}" type="pres">
      <dgm:prSet presAssocID="{9C571156-B58D-6B4E-BE7A-74079EA76E22}" presName="sibTrans" presStyleLbl="sibTrans2D1" presStyleIdx="3" presStyleCnt="4"/>
      <dgm:spPr/>
      <dgm:t>
        <a:bodyPr/>
        <a:lstStyle/>
        <a:p>
          <a:endParaRPr lang="en-US"/>
        </a:p>
      </dgm:t>
    </dgm:pt>
    <dgm:pt modelId="{61138A36-F194-A64C-AD51-BB66D9092DFD}" type="pres">
      <dgm:prSet presAssocID="{9C571156-B58D-6B4E-BE7A-74079EA76E22}" presName="connectorText" presStyleLbl="sibTrans2D1" presStyleIdx="3" presStyleCnt="4"/>
      <dgm:spPr/>
      <dgm:t>
        <a:bodyPr/>
        <a:lstStyle/>
        <a:p>
          <a:endParaRPr lang="en-US"/>
        </a:p>
      </dgm:t>
    </dgm:pt>
  </dgm:ptLst>
  <dgm:cxnLst>
    <dgm:cxn modelId="{F0B1FE57-73E2-EC43-86D8-F1B1A05FE10F}" type="presOf" srcId="{4AA159EC-B2EF-9843-A1E5-7423D003C742}" destId="{C4DF8B15-D218-3C48-A56E-2CCC21E19D04}" srcOrd="1" destOrd="0" presId="urn:microsoft.com/office/officeart/2005/8/layout/cycle2"/>
    <dgm:cxn modelId="{865103F5-D754-0344-9D54-1BD135039EB8}" srcId="{A4469144-FED5-3D48-AC84-92541C7D29D6}" destId="{5DD2CA0C-5539-1048-A53A-EE90667CA862}" srcOrd="0" destOrd="0" parTransId="{AFFBCA55-19F9-2C48-8586-52AF810FEB7A}" sibTransId="{C3CE1E0C-5BDC-9546-BB79-ECB3052AC346}"/>
    <dgm:cxn modelId="{72F36BCC-BC31-3E48-989A-644408ECA19D}" type="presOf" srcId="{5DD2CA0C-5539-1048-A53A-EE90667CA862}" destId="{C45252C7-63A6-4245-93E2-E231A94A8597}" srcOrd="0" destOrd="0" presId="urn:microsoft.com/office/officeart/2005/8/layout/cycle2"/>
    <dgm:cxn modelId="{7618519E-8236-FA48-BD5F-686ABBE2426D}" type="presOf" srcId="{5E9EDDFC-C854-C946-A815-FC8D57A633CA}" destId="{555F962B-6E81-554A-AEC6-46616D9418E5}" srcOrd="1" destOrd="0" presId="urn:microsoft.com/office/officeart/2005/8/layout/cycle2"/>
    <dgm:cxn modelId="{DF3FBD1D-ED1B-E54C-8E9C-5244AD479AFB}" type="presOf" srcId="{9C571156-B58D-6B4E-BE7A-74079EA76E22}" destId="{DF037BEE-FC1B-B744-9275-FA9358323B80}" srcOrd="0" destOrd="0" presId="urn:microsoft.com/office/officeart/2005/8/layout/cycle2"/>
    <dgm:cxn modelId="{D97BE0F7-84E2-A140-BE9F-38C91B0CBD03}" type="presOf" srcId="{AC1D46D7-1ADF-674D-8EB0-8005198D2231}" destId="{73D99361-7E0B-9B49-96AA-B228FB59CC9A}" srcOrd="0" destOrd="0" presId="urn:microsoft.com/office/officeart/2005/8/layout/cycle2"/>
    <dgm:cxn modelId="{CFCCECAB-A053-9B40-BEA6-03F6ABAE4687}" type="presOf" srcId="{C3CE1E0C-5BDC-9546-BB79-ECB3052AC346}" destId="{939933D3-3784-BA4F-A3D9-DD057C2399B3}" srcOrd="1" destOrd="0" presId="urn:microsoft.com/office/officeart/2005/8/layout/cycle2"/>
    <dgm:cxn modelId="{BF2C15D3-19B0-BD44-BFB1-0CEB829C88D9}" type="presOf" srcId="{9454A255-3137-2143-9E18-281DE7E04E5E}" destId="{1CECA282-0C2B-3F43-97E3-6C723D6F4E14}" srcOrd="0" destOrd="0" presId="urn:microsoft.com/office/officeart/2005/8/layout/cycle2"/>
    <dgm:cxn modelId="{ED0A25BD-D465-E64D-AD71-EBFF9FC6F205}" type="presOf" srcId="{5E9EDDFC-C854-C946-A815-FC8D57A633CA}" destId="{D79478DF-88D8-2E47-9071-46155A76ABA3}" srcOrd="0" destOrd="0" presId="urn:microsoft.com/office/officeart/2005/8/layout/cycle2"/>
    <dgm:cxn modelId="{C3335BBC-1171-6B47-B79D-2C40B8147633}" type="presOf" srcId="{9C571156-B58D-6B4E-BE7A-74079EA76E22}" destId="{61138A36-F194-A64C-AD51-BB66D9092DFD}" srcOrd="1" destOrd="0" presId="urn:microsoft.com/office/officeart/2005/8/layout/cycle2"/>
    <dgm:cxn modelId="{867F3966-80E0-9B45-AD6E-15437174FC9D}" type="presOf" srcId="{C3CE1E0C-5BDC-9546-BB79-ECB3052AC346}" destId="{2F1BFD70-54D6-B948-93C5-91C6B4FCD999}" srcOrd="0" destOrd="0" presId="urn:microsoft.com/office/officeart/2005/8/layout/cycle2"/>
    <dgm:cxn modelId="{911CDD3D-2198-B74B-B429-8A16E8F8CF04}" srcId="{A4469144-FED5-3D48-AC84-92541C7D29D6}" destId="{AC1D46D7-1ADF-674D-8EB0-8005198D2231}" srcOrd="3" destOrd="0" parTransId="{48C93755-3C4D-A040-8CF1-7956CC4643A9}" sibTransId="{9C571156-B58D-6B4E-BE7A-74079EA76E22}"/>
    <dgm:cxn modelId="{83336F6E-794F-FB4A-A2F4-35C5D5F136A7}" srcId="{A4469144-FED5-3D48-AC84-92541C7D29D6}" destId="{9454A255-3137-2143-9E18-281DE7E04E5E}" srcOrd="2" destOrd="0" parTransId="{ECEE44C7-7564-2946-B6A7-9791895A8804}" sibTransId="{5E9EDDFC-C854-C946-A815-FC8D57A633CA}"/>
    <dgm:cxn modelId="{85DB6856-3905-2742-B0F7-6F2CE461B88E}" type="presOf" srcId="{FC95CEED-1847-0847-BDD2-6F70BCEE3D8A}" destId="{540B9817-B287-C14A-AECA-2080520AC0D9}" srcOrd="0" destOrd="0" presId="urn:microsoft.com/office/officeart/2005/8/layout/cycle2"/>
    <dgm:cxn modelId="{381F1188-EE9B-234D-A745-379C38C8E2B5}" type="presOf" srcId="{4AA159EC-B2EF-9843-A1E5-7423D003C742}" destId="{D2877A09-4484-D248-BE1E-44D81D1F8D38}" srcOrd="0" destOrd="0" presId="urn:microsoft.com/office/officeart/2005/8/layout/cycle2"/>
    <dgm:cxn modelId="{C8A87983-7D1D-D745-93D0-E54FFB153693}" srcId="{A4469144-FED5-3D48-AC84-92541C7D29D6}" destId="{FC95CEED-1847-0847-BDD2-6F70BCEE3D8A}" srcOrd="1" destOrd="0" parTransId="{906B8713-0B91-0D40-984C-7B6EC5B06BD2}" sibTransId="{4AA159EC-B2EF-9843-A1E5-7423D003C742}"/>
    <dgm:cxn modelId="{A18772F2-00DD-1F4D-AE3B-20C8D546F4A8}" type="presOf" srcId="{A4469144-FED5-3D48-AC84-92541C7D29D6}" destId="{139C0714-E4D3-9845-A333-EE19EC491EBD}" srcOrd="0" destOrd="0" presId="urn:microsoft.com/office/officeart/2005/8/layout/cycle2"/>
    <dgm:cxn modelId="{B2892DCA-F426-0F49-A8A2-82E727F18D1B}" type="presParOf" srcId="{139C0714-E4D3-9845-A333-EE19EC491EBD}" destId="{C45252C7-63A6-4245-93E2-E231A94A8597}" srcOrd="0" destOrd="0" presId="urn:microsoft.com/office/officeart/2005/8/layout/cycle2"/>
    <dgm:cxn modelId="{B82643BB-7846-C94F-9538-7C7A8EC928CC}" type="presParOf" srcId="{139C0714-E4D3-9845-A333-EE19EC491EBD}" destId="{2F1BFD70-54D6-B948-93C5-91C6B4FCD999}" srcOrd="1" destOrd="0" presId="urn:microsoft.com/office/officeart/2005/8/layout/cycle2"/>
    <dgm:cxn modelId="{9CD6B449-7B5B-7047-A303-7B92822A3668}" type="presParOf" srcId="{2F1BFD70-54D6-B948-93C5-91C6B4FCD999}" destId="{939933D3-3784-BA4F-A3D9-DD057C2399B3}" srcOrd="0" destOrd="0" presId="urn:microsoft.com/office/officeart/2005/8/layout/cycle2"/>
    <dgm:cxn modelId="{929A9BBC-34A7-2748-B45F-C4B7778B9976}" type="presParOf" srcId="{139C0714-E4D3-9845-A333-EE19EC491EBD}" destId="{540B9817-B287-C14A-AECA-2080520AC0D9}" srcOrd="2" destOrd="0" presId="urn:microsoft.com/office/officeart/2005/8/layout/cycle2"/>
    <dgm:cxn modelId="{648A3E1B-8F43-1D4F-A311-C91B762E6D86}" type="presParOf" srcId="{139C0714-E4D3-9845-A333-EE19EC491EBD}" destId="{D2877A09-4484-D248-BE1E-44D81D1F8D38}" srcOrd="3" destOrd="0" presId="urn:microsoft.com/office/officeart/2005/8/layout/cycle2"/>
    <dgm:cxn modelId="{7224C358-A9F4-2746-B0BB-056B8E5BA0D0}" type="presParOf" srcId="{D2877A09-4484-D248-BE1E-44D81D1F8D38}" destId="{C4DF8B15-D218-3C48-A56E-2CCC21E19D04}" srcOrd="0" destOrd="0" presId="urn:microsoft.com/office/officeart/2005/8/layout/cycle2"/>
    <dgm:cxn modelId="{E85C651E-C5AC-A547-8F9C-A3E6026B5B3D}" type="presParOf" srcId="{139C0714-E4D3-9845-A333-EE19EC491EBD}" destId="{1CECA282-0C2B-3F43-97E3-6C723D6F4E14}" srcOrd="4" destOrd="0" presId="urn:microsoft.com/office/officeart/2005/8/layout/cycle2"/>
    <dgm:cxn modelId="{606F4498-8067-A643-9B1B-7152CED84D35}" type="presParOf" srcId="{139C0714-E4D3-9845-A333-EE19EC491EBD}" destId="{D79478DF-88D8-2E47-9071-46155A76ABA3}" srcOrd="5" destOrd="0" presId="urn:microsoft.com/office/officeart/2005/8/layout/cycle2"/>
    <dgm:cxn modelId="{7B7AC2FD-F5E9-C947-85B7-3A78F6EABC16}" type="presParOf" srcId="{D79478DF-88D8-2E47-9071-46155A76ABA3}" destId="{555F962B-6E81-554A-AEC6-46616D9418E5}" srcOrd="0" destOrd="0" presId="urn:microsoft.com/office/officeart/2005/8/layout/cycle2"/>
    <dgm:cxn modelId="{51190AAC-5009-514D-9953-999BB4E04C2F}" type="presParOf" srcId="{139C0714-E4D3-9845-A333-EE19EC491EBD}" destId="{73D99361-7E0B-9B49-96AA-B228FB59CC9A}" srcOrd="6" destOrd="0" presId="urn:microsoft.com/office/officeart/2005/8/layout/cycle2"/>
    <dgm:cxn modelId="{5A4BC1C4-FA25-5345-B4F2-33C915FB1604}" type="presParOf" srcId="{139C0714-E4D3-9845-A333-EE19EC491EBD}" destId="{DF037BEE-FC1B-B744-9275-FA9358323B80}" srcOrd="7" destOrd="0" presId="urn:microsoft.com/office/officeart/2005/8/layout/cycle2"/>
    <dgm:cxn modelId="{927C1B47-FFE9-4947-A04E-40DDDD5158B0}" type="presParOf" srcId="{DF037BEE-FC1B-B744-9275-FA9358323B80}" destId="{61138A36-F194-A64C-AD51-BB66D9092DF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4469144-FED5-3D48-AC84-92541C7D29D6}" type="doc">
      <dgm:prSet loTypeId="urn:microsoft.com/office/officeart/2005/8/layout/cycle2" loCatId="cycle" qsTypeId="urn:microsoft.com/office/officeart/2005/8/quickstyle/simple5" qsCatId="simple" csTypeId="urn:microsoft.com/office/officeart/2005/8/colors/accent1_2" csCatId="accent1" phldr="1"/>
      <dgm:spPr/>
      <dgm:t>
        <a:bodyPr/>
        <a:lstStyle/>
        <a:p>
          <a:endParaRPr lang="en-US"/>
        </a:p>
      </dgm:t>
    </dgm:pt>
    <dgm:pt modelId="{5DD2CA0C-5539-1048-A53A-EE90667CA862}">
      <dgm:prSet phldrT="[Text]" custT="1"/>
      <dgm:spPr/>
      <dgm:t>
        <a:bodyPr/>
        <a:lstStyle/>
        <a:p>
          <a:r>
            <a:rPr lang="en-US" sz="2400" dirty="0" smtClean="0">
              <a:latin typeface="Arial Narrow"/>
              <a:cs typeface="Arial Narrow"/>
            </a:rPr>
            <a:t>Processes</a:t>
          </a:r>
          <a:r>
            <a:rPr lang="en-US" sz="2000" dirty="0" smtClean="0">
              <a:latin typeface="Arial Narrow"/>
              <a:cs typeface="Arial Narrow"/>
            </a:rPr>
            <a:t> </a:t>
          </a:r>
          <a:r>
            <a:rPr lang="en-US" sz="1400" dirty="0" smtClean="0">
              <a:latin typeface="Arial Narrow"/>
              <a:cs typeface="Arial Narrow"/>
            </a:rPr>
            <a:t>and responsibilities</a:t>
          </a:r>
          <a:endParaRPr lang="en-US" sz="1400" dirty="0">
            <a:latin typeface="Arial Narrow"/>
            <a:cs typeface="Arial Narrow"/>
          </a:endParaRPr>
        </a:p>
      </dgm:t>
    </dgm:pt>
    <dgm:pt modelId="{AFFBCA55-19F9-2C48-8586-52AF810FEB7A}" type="parTrans" cxnId="{865103F5-D754-0344-9D54-1BD135039EB8}">
      <dgm:prSet/>
      <dgm:spPr/>
      <dgm:t>
        <a:bodyPr/>
        <a:lstStyle/>
        <a:p>
          <a:endParaRPr lang="en-US" sz="2000">
            <a:latin typeface="Arial Narrow"/>
            <a:cs typeface="Arial Narrow"/>
          </a:endParaRPr>
        </a:p>
      </dgm:t>
    </dgm:pt>
    <dgm:pt modelId="{C3CE1E0C-5BDC-9546-BB79-ECB3052AC346}" type="sibTrans" cxnId="{865103F5-D754-0344-9D54-1BD135039EB8}">
      <dgm:prSet custT="1"/>
      <dgm:spPr/>
      <dgm:t>
        <a:bodyPr/>
        <a:lstStyle/>
        <a:p>
          <a:endParaRPr lang="en-US" sz="2000">
            <a:latin typeface="Arial Narrow"/>
            <a:cs typeface="Arial Narrow"/>
          </a:endParaRPr>
        </a:p>
      </dgm:t>
    </dgm:pt>
    <dgm:pt modelId="{FC95CEED-1847-0847-BDD2-6F70BCEE3D8A}">
      <dgm:prSet phldrT="[Text]" custT="1"/>
      <dgm:spPr/>
      <dgm:t>
        <a:bodyPr/>
        <a:lstStyle/>
        <a:p>
          <a:r>
            <a:rPr lang="en-US" sz="2400" dirty="0" smtClean="0">
              <a:latin typeface="Arial Narrow"/>
              <a:cs typeface="Arial Narrow"/>
            </a:rPr>
            <a:t>Measure</a:t>
          </a:r>
          <a:r>
            <a:rPr lang="en-US" sz="2000" dirty="0" smtClean="0">
              <a:latin typeface="Arial Narrow"/>
              <a:cs typeface="Arial Narrow"/>
            </a:rPr>
            <a:t> </a:t>
          </a:r>
          <a:r>
            <a:rPr lang="en-US" sz="1400" dirty="0" smtClean="0">
              <a:latin typeface="Arial Narrow"/>
              <a:cs typeface="Arial Narrow"/>
            </a:rPr>
            <a:t>effectiveness and efficiency</a:t>
          </a:r>
          <a:endParaRPr lang="en-US" sz="1400" dirty="0">
            <a:latin typeface="Arial Narrow"/>
            <a:cs typeface="Arial Narrow"/>
          </a:endParaRPr>
        </a:p>
      </dgm:t>
    </dgm:pt>
    <dgm:pt modelId="{906B8713-0B91-0D40-984C-7B6EC5B06BD2}" type="parTrans" cxnId="{C8A87983-7D1D-D745-93D0-E54FFB153693}">
      <dgm:prSet/>
      <dgm:spPr/>
      <dgm:t>
        <a:bodyPr/>
        <a:lstStyle/>
        <a:p>
          <a:endParaRPr lang="en-US" sz="2000">
            <a:latin typeface="Arial Narrow"/>
            <a:cs typeface="Arial Narrow"/>
          </a:endParaRPr>
        </a:p>
      </dgm:t>
    </dgm:pt>
    <dgm:pt modelId="{4AA159EC-B2EF-9843-A1E5-7423D003C742}" type="sibTrans" cxnId="{C8A87983-7D1D-D745-93D0-E54FFB153693}">
      <dgm:prSet custT="1"/>
      <dgm:spPr/>
      <dgm:t>
        <a:bodyPr/>
        <a:lstStyle/>
        <a:p>
          <a:endParaRPr lang="en-US" sz="2000">
            <a:latin typeface="Arial Narrow"/>
            <a:cs typeface="Arial Narrow"/>
          </a:endParaRPr>
        </a:p>
      </dgm:t>
    </dgm:pt>
    <dgm:pt modelId="{9454A255-3137-2143-9E18-281DE7E04E5E}">
      <dgm:prSet phldrT="[Text]" custT="1"/>
      <dgm:spPr/>
      <dgm:t>
        <a:bodyPr/>
        <a:lstStyle/>
        <a:p>
          <a:r>
            <a:rPr lang="en-US" sz="2400" dirty="0" smtClean="0">
              <a:latin typeface="Arial Narrow"/>
              <a:cs typeface="Arial Narrow"/>
            </a:rPr>
            <a:t>Prevent</a:t>
          </a:r>
          <a:r>
            <a:rPr lang="en-US" sz="2000" dirty="0" smtClean="0">
              <a:latin typeface="Arial Narrow"/>
              <a:cs typeface="Arial Narrow"/>
            </a:rPr>
            <a:t> </a:t>
          </a:r>
          <a:r>
            <a:rPr lang="en-US" sz="1400" dirty="0" smtClean="0">
              <a:latin typeface="Arial Narrow"/>
              <a:cs typeface="Arial Narrow"/>
            </a:rPr>
            <a:t>nonconformities and their causes</a:t>
          </a:r>
          <a:endParaRPr lang="en-US" sz="1400" dirty="0">
            <a:latin typeface="Arial Narrow"/>
            <a:cs typeface="Arial Narrow"/>
          </a:endParaRPr>
        </a:p>
      </dgm:t>
    </dgm:pt>
    <dgm:pt modelId="{ECEE44C7-7564-2946-B6A7-9791895A8804}" type="parTrans" cxnId="{83336F6E-794F-FB4A-A2F4-35C5D5F136A7}">
      <dgm:prSet/>
      <dgm:spPr/>
      <dgm:t>
        <a:bodyPr/>
        <a:lstStyle/>
        <a:p>
          <a:endParaRPr lang="en-US" sz="2000">
            <a:latin typeface="Arial Narrow"/>
            <a:cs typeface="Arial Narrow"/>
          </a:endParaRPr>
        </a:p>
      </dgm:t>
    </dgm:pt>
    <dgm:pt modelId="{5E9EDDFC-C854-C946-A815-FC8D57A633CA}" type="sibTrans" cxnId="{83336F6E-794F-FB4A-A2F4-35C5D5F136A7}">
      <dgm:prSet custT="1"/>
      <dgm:spPr/>
      <dgm:t>
        <a:bodyPr/>
        <a:lstStyle/>
        <a:p>
          <a:endParaRPr lang="en-US" sz="2000">
            <a:latin typeface="Arial Narrow"/>
            <a:cs typeface="Arial Narrow"/>
          </a:endParaRPr>
        </a:p>
      </dgm:t>
    </dgm:pt>
    <dgm:pt modelId="{AC1D46D7-1ADF-674D-8EB0-8005198D2231}">
      <dgm:prSet phldrT="[Text]" custT="1"/>
      <dgm:spPr/>
      <dgm:t>
        <a:bodyPr/>
        <a:lstStyle/>
        <a:p>
          <a:r>
            <a:rPr lang="en-US" sz="2400" dirty="0" smtClean="0">
              <a:latin typeface="Arial Narrow"/>
              <a:cs typeface="Arial Narrow"/>
            </a:rPr>
            <a:t>Continual </a:t>
          </a:r>
          <a:r>
            <a:rPr lang="en-US" sz="1800" dirty="0" smtClean="0">
              <a:latin typeface="Arial Narrow"/>
              <a:cs typeface="Arial Narrow"/>
            </a:rPr>
            <a:t>Improvement</a:t>
          </a:r>
          <a:endParaRPr lang="en-US" sz="1800" dirty="0">
            <a:latin typeface="Arial Narrow"/>
            <a:cs typeface="Arial Narrow"/>
          </a:endParaRPr>
        </a:p>
      </dgm:t>
    </dgm:pt>
    <dgm:pt modelId="{48C93755-3C4D-A040-8CF1-7956CC4643A9}" type="parTrans" cxnId="{911CDD3D-2198-B74B-B429-8A16E8F8CF04}">
      <dgm:prSet/>
      <dgm:spPr/>
      <dgm:t>
        <a:bodyPr/>
        <a:lstStyle/>
        <a:p>
          <a:endParaRPr lang="en-US" sz="2000">
            <a:latin typeface="Arial Narrow"/>
            <a:cs typeface="Arial Narrow"/>
          </a:endParaRPr>
        </a:p>
      </dgm:t>
    </dgm:pt>
    <dgm:pt modelId="{9C571156-B58D-6B4E-BE7A-74079EA76E22}" type="sibTrans" cxnId="{911CDD3D-2198-B74B-B429-8A16E8F8CF04}">
      <dgm:prSet custT="1"/>
      <dgm:spPr/>
      <dgm:t>
        <a:bodyPr/>
        <a:lstStyle/>
        <a:p>
          <a:endParaRPr lang="en-US" sz="2000">
            <a:latin typeface="Arial Narrow"/>
            <a:cs typeface="Arial Narrow"/>
          </a:endParaRPr>
        </a:p>
      </dgm:t>
    </dgm:pt>
    <dgm:pt modelId="{139C0714-E4D3-9845-A333-EE19EC491EBD}" type="pres">
      <dgm:prSet presAssocID="{A4469144-FED5-3D48-AC84-92541C7D29D6}" presName="cycle" presStyleCnt="0">
        <dgm:presLayoutVars>
          <dgm:dir/>
          <dgm:resizeHandles val="exact"/>
        </dgm:presLayoutVars>
      </dgm:prSet>
      <dgm:spPr/>
      <dgm:t>
        <a:bodyPr/>
        <a:lstStyle/>
        <a:p>
          <a:endParaRPr lang="en-US"/>
        </a:p>
      </dgm:t>
    </dgm:pt>
    <dgm:pt modelId="{C45252C7-63A6-4245-93E2-E231A94A8597}" type="pres">
      <dgm:prSet presAssocID="{5DD2CA0C-5539-1048-A53A-EE90667CA862}" presName="node" presStyleLbl="node1" presStyleIdx="0" presStyleCnt="4" custScaleX="118155">
        <dgm:presLayoutVars>
          <dgm:bulletEnabled val="1"/>
        </dgm:presLayoutVars>
      </dgm:prSet>
      <dgm:spPr/>
      <dgm:t>
        <a:bodyPr/>
        <a:lstStyle/>
        <a:p>
          <a:endParaRPr lang="en-US"/>
        </a:p>
      </dgm:t>
    </dgm:pt>
    <dgm:pt modelId="{2F1BFD70-54D6-B948-93C5-91C6B4FCD999}" type="pres">
      <dgm:prSet presAssocID="{C3CE1E0C-5BDC-9546-BB79-ECB3052AC346}" presName="sibTrans" presStyleLbl="sibTrans2D1" presStyleIdx="0" presStyleCnt="4"/>
      <dgm:spPr/>
      <dgm:t>
        <a:bodyPr/>
        <a:lstStyle/>
        <a:p>
          <a:endParaRPr lang="en-US"/>
        </a:p>
      </dgm:t>
    </dgm:pt>
    <dgm:pt modelId="{939933D3-3784-BA4F-A3D9-DD057C2399B3}" type="pres">
      <dgm:prSet presAssocID="{C3CE1E0C-5BDC-9546-BB79-ECB3052AC346}" presName="connectorText" presStyleLbl="sibTrans2D1" presStyleIdx="0" presStyleCnt="4"/>
      <dgm:spPr/>
      <dgm:t>
        <a:bodyPr/>
        <a:lstStyle/>
        <a:p>
          <a:endParaRPr lang="en-US"/>
        </a:p>
      </dgm:t>
    </dgm:pt>
    <dgm:pt modelId="{540B9817-B287-C14A-AECA-2080520AC0D9}" type="pres">
      <dgm:prSet presAssocID="{FC95CEED-1847-0847-BDD2-6F70BCEE3D8A}" presName="node" presStyleLbl="node1" presStyleIdx="1" presStyleCnt="4">
        <dgm:presLayoutVars>
          <dgm:bulletEnabled val="1"/>
        </dgm:presLayoutVars>
      </dgm:prSet>
      <dgm:spPr/>
      <dgm:t>
        <a:bodyPr/>
        <a:lstStyle/>
        <a:p>
          <a:endParaRPr lang="en-US"/>
        </a:p>
      </dgm:t>
    </dgm:pt>
    <dgm:pt modelId="{D2877A09-4484-D248-BE1E-44D81D1F8D38}" type="pres">
      <dgm:prSet presAssocID="{4AA159EC-B2EF-9843-A1E5-7423D003C742}" presName="sibTrans" presStyleLbl="sibTrans2D1" presStyleIdx="1" presStyleCnt="4"/>
      <dgm:spPr/>
      <dgm:t>
        <a:bodyPr/>
        <a:lstStyle/>
        <a:p>
          <a:endParaRPr lang="en-US"/>
        </a:p>
      </dgm:t>
    </dgm:pt>
    <dgm:pt modelId="{C4DF8B15-D218-3C48-A56E-2CCC21E19D04}" type="pres">
      <dgm:prSet presAssocID="{4AA159EC-B2EF-9843-A1E5-7423D003C742}" presName="connectorText" presStyleLbl="sibTrans2D1" presStyleIdx="1" presStyleCnt="4"/>
      <dgm:spPr/>
      <dgm:t>
        <a:bodyPr/>
        <a:lstStyle/>
        <a:p>
          <a:endParaRPr lang="en-US"/>
        </a:p>
      </dgm:t>
    </dgm:pt>
    <dgm:pt modelId="{1CECA282-0C2B-3F43-97E3-6C723D6F4E14}" type="pres">
      <dgm:prSet presAssocID="{9454A255-3137-2143-9E18-281DE7E04E5E}" presName="node" presStyleLbl="node1" presStyleIdx="2" presStyleCnt="4">
        <dgm:presLayoutVars>
          <dgm:bulletEnabled val="1"/>
        </dgm:presLayoutVars>
      </dgm:prSet>
      <dgm:spPr/>
      <dgm:t>
        <a:bodyPr/>
        <a:lstStyle/>
        <a:p>
          <a:endParaRPr lang="en-US"/>
        </a:p>
      </dgm:t>
    </dgm:pt>
    <dgm:pt modelId="{D79478DF-88D8-2E47-9071-46155A76ABA3}" type="pres">
      <dgm:prSet presAssocID="{5E9EDDFC-C854-C946-A815-FC8D57A633CA}" presName="sibTrans" presStyleLbl="sibTrans2D1" presStyleIdx="2" presStyleCnt="4"/>
      <dgm:spPr/>
      <dgm:t>
        <a:bodyPr/>
        <a:lstStyle/>
        <a:p>
          <a:endParaRPr lang="en-US"/>
        </a:p>
      </dgm:t>
    </dgm:pt>
    <dgm:pt modelId="{555F962B-6E81-554A-AEC6-46616D9418E5}" type="pres">
      <dgm:prSet presAssocID="{5E9EDDFC-C854-C946-A815-FC8D57A633CA}" presName="connectorText" presStyleLbl="sibTrans2D1" presStyleIdx="2" presStyleCnt="4"/>
      <dgm:spPr/>
      <dgm:t>
        <a:bodyPr/>
        <a:lstStyle/>
        <a:p>
          <a:endParaRPr lang="en-US"/>
        </a:p>
      </dgm:t>
    </dgm:pt>
    <dgm:pt modelId="{73D99361-7E0B-9B49-96AA-B228FB59CC9A}" type="pres">
      <dgm:prSet presAssocID="{AC1D46D7-1ADF-674D-8EB0-8005198D2231}" presName="node" presStyleLbl="node1" presStyleIdx="3" presStyleCnt="4">
        <dgm:presLayoutVars>
          <dgm:bulletEnabled val="1"/>
        </dgm:presLayoutVars>
      </dgm:prSet>
      <dgm:spPr/>
      <dgm:t>
        <a:bodyPr/>
        <a:lstStyle/>
        <a:p>
          <a:endParaRPr lang="en-US"/>
        </a:p>
      </dgm:t>
    </dgm:pt>
    <dgm:pt modelId="{DF037BEE-FC1B-B744-9275-FA9358323B80}" type="pres">
      <dgm:prSet presAssocID="{9C571156-B58D-6B4E-BE7A-74079EA76E22}" presName="sibTrans" presStyleLbl="sibTrans2D1" presStyleIdx="3" presStyleCnt="4"/>
      <dgm:spPr/>
      <dgm:t>
        <a:bodyPr/>
        <a:lstStyle/>
        <a:p>
          <a:endParaRPr lang="en-US"/>
        </a:p>
      </dgm:t>
    </dgm:pt>
    <dgm:pt modelId="{61138A36-F194-A64C-AD51-BB66D9092DFD}" type="pres">
      <dgm:prSet presAssocID="{9C571156-B58D-6B4E-BE7A-74079EA76E22}" presName="connectorText" presStyleLbl="sibTrans2D1" presStyleIdx="3" presStyleCnt="4"/>
      <dgm:spPr/>
      <dgm:t>
        <a:bodyPr/>
        <a:lstStyle/>
        <a:p>
          <a:endParaRPr lang="en-US"/>
        </a:p>
      </dgm:t>
    </dgm:pt>
  </dgm:ptLst>
  <dgm:cxnLst>
    <dgm:cxn modelId="{BEC46A2D-E74D-BB41-A9A8-29AF190E3377}" type="presOf" srcId="{5DD2CA0C-5539-1048-A53A-EE90667CA862}" destId="{C45252C7-63A6-4245-93E2-E231A94A8597}" srcOrd="0" destOrd="0" presId="urn:microsoft.com/office/officeart/2005/8/layout/cycle2"/>
    <dgm:cxn modelId="{E9ED6559-BCD1-AB4C-97B9-C99A0632C93E}" type="presOf" srcId="{4AA159EC-B2EF-9843-A1E5-7423D003C742}" destId="{D2877A09-4484-D248-BE1E-44D81D1F8D38}" srcOrd="0" destOrd="0" presId="urn:microsoft.com/office/officeart/2005/8/layout/cycle2"/>
    <dgm:cxn modelId="{3C766A35-0AAD-9747-B4FC-4175C4CF1A41}" type="presOf" srcId="{9C571156-B58D-6B4E-BE7A-74079EA76E22}" destId="{DF037BEE-FC1B-B744-9275-FA9358323B80}" srcOrd="0" destOrd="0" presId="urn:microsoft.com/office/officeart/2005/8/layout/cycle2"/>
    <dgm:cxn modelId="{865103F5-D754-0344-9D54-1BD135039EB8}" srcId="{A4469144-FED5-3D48-AC84-92541C7D29D6}" destId="{5DD2CA0C-5539-1048-A53A-EE90667CA862}" srcOrd="0" destOrd="0" parTransId="{AFFBCA55-19F9-2C48-8586-52AF810FEB7A}" sibTransId="{C3CE1E0C-5BDC-9546-BB79-ECB3052AC346}"/>
    <dgm:cxn modelId="{5545B6D9-8EC0-CC4D-ABA2-5CA6F60A6CCF}" type="presOf" srcId="{AC1D46D7-1ADF-674D-8EB0-8005198D2231}" destId="{73D99361-7E0B-9B49-96AA-B228FB59CC9A}" srcOrd="0" destOrd="0" presId="urn:microsoft.com/office/officeart/2005/8/layout/cycle2"/>
    <dgm:cxn modelId="{6F50CFB0-DB4B-524E-AC5A-9B030E7227AF}" type="presOf" srcId="{5E9EDDFC-C854-C946-A815-FC8D57A633CA}" destId="{555F962B-6E81-554A-AEC6-46616D9418E5}" srcOrd="1" destOrd="0" presId="urn:microsoft.com/office/officeart/2005/8/layout/cycle2"/>
    <dgm:cxn modelId="{0FC27190-4C07-FE4B-8CA0-2F4B254A7C4F}" type="presOf" srcId="{C3CE1E0C-5BDC-9546-BB79-ECB3052AC346}" destId="{939933D3-3784-BA4F-A3D9-DD057C2399B3}" srcOrd="1" destOrd="0" presId="urn:microsoft.com/office/officeart/2005/8/layout/cycle2"/>
    <dgm:cxn modelId="{4F3962BE-7FA2-7841-8A9D-6BF72FC480B8}" type="presOf" srcId="{9454A255-3137-2143-9E18-281DE7E04E5E}" destId="{1CECA282-0C2B-3F43-97E3-6C723D6F4E14}" srcOrd="0" destOrd="0" presId="urn:microsoft.com/office/officeart/2005/8/layout/cycle2"/>
    <dgm:cxn modelId="{D23E8938-1053-1F4B-9A43-D7A8FAC3AB18}" type="presOf" srcId="{C3CE1E0C-5BDC-9546-BB79-ECB3052AC346}" destId="{2F1BFD70-54D6-B948-93C5-91C6B4FCD999}" srcOrd="0" destOrd="0" presId="urn:microsoft.com/office/officeart/2005/8/layout/cycle2"/>
    <dgm:cxn modelId="{A01266C2-FB4E-1044-AB31-F965D6959980}" type="presOf" srcId="{A4469144-FED5-3D48-AC84-92541C7D29D6}" destId="{139C0714-E4D3-9845-A333-EE19EC491EBD}" srcOrd="0" destOrd="0" presId="urn:microsoft.com/office/officeart/2005/8/layout/cycle2"/>
    <dgm:cxn modelId="{911CDD3D-2198-B74B-B429-8A16E8F8CF04}" srcId="{A4469144-FED5-3D48-AC84-92541C7D29D6}" destId="{AC1D46D7-1ADF-674D-8EB0-8005198D2231}" srcOrd="3" destOrd="0" parTransId="{48C93755-3C4D-A040-8CF1-7956CC4643A9}" sibTransId="{9C571156-B58D-6B4E-BE7A-74079EA76E22}"/>
    <dgm:cxn modelId="{2BB7F5DD-434C-214A-A686-E2BAC01EA7AA}" type="presOf" srcId="{9C571156-B58D-6B4E-BE7A-74079EA76E22}" destId="{61138A36-F194-A64C-AD51-BB66D9092DFD}" srcOrd="1" destOrd="0" presId="urn:microsoft.com/office/officeart/2005/8/layout/cycle2"/>
    <dgm:cxn modelId="{83336F6E-794F-FB4A-A2F4-35C5D5F136A7}" srcId="{A4469144-FED5-3D48-AC84-92541C7D29D6}" destId="{9454A255-3137-2143-9E18-281DE7E04E5E}" srcOrd="2" destOrd="0" parTransId="{ECEE44C7-7564-2946-B6A7-9791895A8804}" sibTransId="{5E9EDDFC-C854-C946-A815-FC8D57A633CA}"/>
    <dgm:cxn modelId="{AEA07E87-BE04-B64B-ABE4-E5806763EC59}" type="presOf" srcId="{5E9EDDFC-C854-C946-A815-FC8D57A633CA}" destId="{D79478DF-88D8-2E47-9071-46155A76ABA3}" srcOrd="0" destOrd="0" presId="urn:microsoft.com/office/officeart/2005/8/layout/cycle2"/>
    <dgm:cxn modelId="{A99228C4-0D11-8844-BBDC-9FC3CCA26DE3}" type="presOf" srcId="{FC95CEED-1847-0847-BDD2-6F70BCEE3D8A}" destId="{540B9817-B287-C14A-AECA-2080520AC0D9}" srcOrd="0" destOrd="0" presId="urn:microsoft.com/office/officeart/2005/8/layout/cycle2"/>
    <dgm:cxn modelId="{C8A87983-7D1D-D745-93D0-E54FFB153693}" srcId="{A4469144-FED5-3D48-AC84-92541C7D29D6}" destId="{FC95CEED-1847-0847-BDD2-6F70BCEE3D8A}" srcOrd="1" destOrd="0" parTransId="{906B8713-0B91-0D40-984C-7B6EC5B06BD2}" sibTransId="{4AA159EC-B2EF-9843-A1E5-7423D003C742}"/>
    <dgm:cxn modelId="{592B42EC-5970-854E-8293-51058ECBA50C}" type="presOf" srcId="{4AA159EC-B2EF-9843-A1E5-7423D003C742}" destId="{C4DF8B15-D218-3C48-A56E-2CCC21E19D04}" srcOrd="1" destOrd="0" presId="urn:microsoft.com/office/officeart/2005/8/layout/cycle2"/>
    <dgm:cxn modelId="{7AFD224F-4697-6941-82EF-EB0CDCFB05D8}" type="presParOf" srcId="{139C0714-E4D3-9845-A333-EE19EC491EBD}" destId="{C45252C7-63A6-4245-93E2-E231A94A8597}" srcOrd="0" destOrd="0" presId="urn:microsoft.com/office/officeart/2005/8/layout/cycle2"/>
    <dgm:cxn modelId="{7CED0E85-AA7E-8245-A3C9-191D36BD9940}" type="presParOf" srcId="{139C0714-E4D3-9845-A333-EE19EC491EBD}" destId="{2F1BFD70-54D6-B948-93C5-91C6B4FCD999}" srcOrd="1" destOrd="0" presId="urn:microsoft.com/office/officeart/2005/8/layout/cycle2"/>
    <dgm:cxn modelId="{B69ABF53-AC28-AF44-AC4D-A5DC7FD1E7CC}" type="presParOf" srcId="{2F1BFD70-54D6-B948-93C5-91C6B4FCD999}" destId="{939933D3-3784-BA4F-A3D9-DD057C2399B3}" srcOrd="0" destOrd="0" presId="urn:microsoft.com/office/officeart/2005/8/layout/cycle2"/>
    <dgm:cxn modelId="{B9F7FB6C-9EB7-D44B-BC9A-31602A557454}" type="presParOf" srcId="{139C0714-E4D3-9845-A333-EE19EC491EBD}" destId="{540B9817-B287-C14A-AECA-2080520AC0D9}" srcOrd="2" destOrd="0" presId="urn:microsoft.com/office/officeart/2005/8/layout/cycle2"/>
    <dgm:cxn modelId="{000898EB-5E40-564C-8315-9CB34F4975DC}" type="presParOf" srcId="{139C0714-E4D3-9845-A333-EE19EC491EBD}" destId="{D2877A09-4484-D248-BE1E-44D81D1F8D38}" srcOrd="3" destOrd="0" presId="urn:microsoft.com/office/officeart/2005/8/layout/cycle2"/>
    <dgm:cxn modelId="{821C2153-58FB-8143-BD98-FB638D82FD14}" type="presParOf" srcId="{D2877A09-4484-D248-BE1E-44D81D1F8D38}" destId="{C4DF8B15-D218-3C48-A56E-2CCC21E19D04}" srcOrd="0" destOrd="0" presId="urn:microsoft.com/office/officeart/2005/8/layout/cycle2"/>
    <dgm:cxn modelId="{3097F96F-97B6-DC4B-BFE0-D26E415E2804}" type="presParOf" srcId="{139C0714-E4D3-9845-A333-EE19EC491EBD}" destId="{1CECA282-0C2B-3F43-97E3-6C723D6F4E14}" srcOrd="4" destOrd="0" presId="urn:microsoft.com/office/officeart/2005/8/layout/cycle2"/>
    <dgm:cxn modelId="{AE3F34BD-6E05-6646-B47D-5B33C649D075}" type="presParOf" srcId="{139C0714-E4D3-9845-A333-EE19EC491EBD}" destId="{D79478DF-88D8-2E47-9071-46155A76ABA3}" srcOrd="5" destOrd="0" presId="urn:microsoft.com/office/officeart/2005/8/layout/cycle2"/>
    <dgm:cxn modelId="{5C702566-01DE-2F4D-B2A2-4D90063C7114}" type="presParOf" srcId="{D79478DF-88D8-2E47-9071-46155A76ABA3}" destId="{555F962B-6E81-554A-AEC6-46616D9418E5}" srcOrd="0" destOrd="0" presId="urn:microsoft.com/office/officeart/2005/8/layout/cycle2"/>
    <dgm:cxn modelId="{1C0E11FA-DD1B-F948-A8A1-9B1D6532E760}" type="presParOf" srcId="{139C0714-E4D3-9845-A333-EE19EC491EBD}" destId="{73D99361-7E0B-9B49-96AA-B228FB59CC9A}" srcOrd="6" destOrd="0" presId="urn:microsoft.com/office/officeart/2005/8/layout/cycle2"/>
    <dgm:cxn modelId="{A2D9FF02-5B58-1643-B0FE-7D8904023FAA}" type="presParOf" srcId="{139C0714-E4D3-9845-A333-EE19EC491EBD}" destId="{DF037BEE-FC1B-B744-9275-FA9358323B80}" srcOrd="7" destOrd="0" presId="urn:microsoft.com/office/officeart/2005/8/layout/cycle2"/>
    <dgm:cxn modelId="{25434202-498F-A54B-B8AE-6F2D50EA40F8}" type="presParOf" srcId="{DF037BEE-FC1B-B744-9275-FA9358323B80}" destId="{61138A36-F194-A64C-AD51-BB66D9092DF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3AF154-C034-574C-8962-A91F8890784A}" type="doc">
      <dgm:prSet loTypeId="urn:microsoft.com/office/officeart/2005/8/layout/process1" loCatId="process" qsTypeId="urn:microsoft.com/office/officeart/2005/8/quickstyle/simple4" qsCatId="simple" csTypeId="urn:microsoft.com/office/officeart/2005/8/colors/accent1_2" csCatId="accent1" phldr="1"/>
      <dgm:spPr/>
    </dgm:pt>
    <dgm:pt modelId="{E9019C0E-B122-5A44-BD75-E275E8CD1506}">
      <dgm:prSet phldrT="[Text]"/>
      <dgm:spPr/>
      <dgm:t>
        <a:bodyPr/>
        <a:lstStyle/>
        <a:p>
          <a:r>
            <a:rPr lang="en-US" dirty="0" smtClean="0"/>
            <a:t>Inputs</a:t>
          </a:r>
          <a:endParaRPr lang="en-US" dirty="0"/>
        </a:p>
      </dgm:t>
    </dgm:pt>
    <dgm:pt modelId="{42B9425C-EF74-AB47-81F7-5099C0051B0F}" type="parTrans" cxnId="{3E935A35-7F28-064C-ABD5-973BD4676455}">
      <dgm:prSet/>
      <dgm:spPr/>
      <dgm:t>
        <a:bodyPr/>
        <a:lstStyle/>
        <a:p>
          <a:endParaRPr lang="en-US"/>
        </a:p>
      </dgm:t>
    </dgm:pt>
    <dgm:pt modelId="{9804AE5D-9DE6-EB4D-9EDB-A455DB9A4B99}" type="sibTrans" cxnId="{3E935A35-7F28-064C-ABD5-973BD4676455}">
      <dgm:prSet/>
      <dgm:spPr/>
      <dgm:t>
        <a:bodyPr/>
        <a:lstStyle/>
        <a:p>
          <a:endParaRPr lang="en-US"/>
        </a:p>
      </dgm:t>
    </dgm:pt>
    <dgm:pt modelId="{83424502-1C6D-0A46-B271-D3C3A5834C1E}">
      <dgm:prSet phldrT="[Text]" custT="1"/>
      <dgm:spPr/>
      <dgm:t>
        <a:bodyPr/>
        <a:lstStyle/>
        <a:p>
          <a:r>
            <a:rPr lang="en-US" sz="3500" dirty="0" smtClean="0"/>
            <a:t>Process</a:t>
          </a:r>
          <a:endParaRPr lang="en-US" sz="3500" dirty="0"/>
        </a:p>
      </dgm:t>
    </dgm:pt>
    <dgm:pt modelId="{E60422E3-FFF2-4747-A8BB-BC8F9DA9ED92}" type="parTrans" cxnId="{7B3F288A-4162-3C4E-B283-D87F9C1A57BD}">
      <dgm:prSet/>
      <dgm:spPr/>
      <dgm:t>
        <a:bodyPr/>
        <a:lstStyle/>
        <a:p>
          <a:endParaRPr lang="en-US"/>
        </a:p>
      </dgm:t>
    </dgm:pt>
    <dgm:pt modelId="{72F046F8-1C7B-0442-963B-7B15B82831E7}" type="sibTrans" cxnId="{7B3F288A-4162-3C4E-B283-D87F9C1A57BD}">
      <dgm:prSet/>
      <dgm:spPr/>
      <dgm:t>
        <a:bodyPr/>
        <a:lstStyle/>
        <a:p>
          <a:endParaRPr lang="en-US"/>
        </a:p>
      </dgm:t>
    </dgm:pt>
    <dgm:pt modelId="{D993567D-F812-0845-9531-3E87AC623409}">
      <dgm:prSet phldrT="[Text]"/>
      <dgm:spPr/>
      <dgm:t>
        <a:bodyPr/>
        <a:lstStyle/>
        <a:p>
          <a:r>
            <a:rPr lang="en-US" dirty="0" smtClean="0"/>
            <a:t>Outputs</a:t>
          </a:r>
          <a:endParaRPr lang="en-US" dirty="0"/>
        </a:p>
      </dgm:t>
    </dgm:pt>
    <dgm:pt modelId="{DE9C1ADE-B2D8-1D49-8DBC-3F778466496C}" type="parTrans" cxnId="{17C59E2F-8B63-A74A-A0F9-C9CD1825DCDC}">
      <dgm:prSet/>
      <dgm:spPr/>
      <dgm:t>
        <a:bodyPr/>
        <a:lstStyle/>
        <a:p>
          <a:endParaRPr lang="en-US"/>
        </a:p>
      </dgm:t>
    </dgm:pt>
    <dgm:pt modelId="{EA358177-32B2-824D-95DA-E86BE66B3FD4}" type="sibTrans" cxnId="{17C59E2F-8B63-A74A-A0F9-C9CD1825DCDC}">
      <dgm:prSet/>
      <dgm:spPr/>
      <dgm:t>
        <a:bodyPr/>
        <a:lstStyle/>
        <a:p>
          <a:endParaRPr lang="en-US"/>
        </a:p>
      </dgm:t>
    </dgm:pt>
    <dgm:pt modelId="{D66F026D-0663-8149-A15C-DC4D56166AA8}" type="pres">
      <dgm:prSet presAssocID="{8F3AF154-C034-574C-8962-A91F8890784A}" presName="Name0" presStyleCnt="0">
        <dgm:presLayoutVars>
          <dgm:dir/>
          <dgm:resizeHandles val="exact"/>
        </dgm:presLayoutVars>
      </dgm:prSet>
      <dgm:spPr/>
    </dgm:pt>
    <dgm:pt modelId="{B90DD680-F9AE-7545-A403-82704A9E0259}" type="pres">
      <dgm:prSet presAssocID="{E9019C0E-B122-5A44-BD75-E275E8CD1506}" presName="node" presStyleLbl="node1" presStyleIdx="0" presStyleCnt="3">
        <dgm:presLayoutVars>
          <dgm:bulletEnabled val="1"/>
        </dgm:presLayoutVars>
      </dgm:prSet>
      <dgm:spPr/>
      <dgm:t>
        <a:bodyPr/>
        <a:lstStyle/>
        <a:p>
          <a:endParaRPr lang="en-US"/>
        </a:p>
      </dgm:t>
    </dgm:pt>
    <dgm:pt modelId="{ECC9AAC5-FB8C-1A44-9B3C-AE17779C87E6}" type="pres">
      <dgm:prSet presAssocID="{9804AE5D-9DE6-EB4D-9EDB-A455DB9A4B99}" presName="sibTrans" presStyleLbl="sibTrans2D1" presStyleIdx="0" presStyleCnt="2"/>
      <dgm:spPr/>
      <dgm:t>
        <a:bodyPr/>
        <a:lstStyle/>
        <a:p>
          <a:endParaRPr lang="en-US"/>
        </a:p>
      </dgm:t>
    </dgm:pt>
    <dgm:pt modelId="{94AEA6D8-89AC-184F-BA74-8272B204DDF5}" type="pres">
      <dgm:prSet presAssocID="{9804AE5D-9DE6-EB4D-9EDB-A455DB9A4B99}" presName="connectorText" presStyleLbl="sibTrans2D1" presStyleIdx="0" presStyleCnt="2"/>
      <dgm:spPr/>
      <dgm:t>
        <a:bodyPr/>
        <a:lstStyle/>
        <a:p>
          <a:endParaRPr lang="en-US"/>
        </a:p>
      </dgm:t>
    </dgm:pt>
    <dgm:pt modelId="{0B7042C7-210D-504C-8783-D3166C8B7060}" type="pres">
      <dgm:prSet presAssocID="{83424502-1C6D-0A46-B271-D3C3A5834C1E}" presName="node" presStyleLbl="node1" presStyleIdx="1" presStyleCnt="3" custScaleX="150905" custScaleY="269473">
        <dgm:presLayoutVars>
          <dgm:bulletEnabled val="1"/>
        </dgm:presLayoutVars>
      </dgm:prSet>
      <dgm:spPr/>
      <dgm:t>
        <a:bodyPr/>
        <a:lstStyle/>
        <a:p>
          <a:endParaRPr lang="en-US"/>
        </a:p>
      </dgm:t>
    </dgm:pt>
    <dgm:pt modelId="{0B35B780-2063-374D-88ED-391C84057AB0}" type="pres">
      <dgm:prSet presAssocID="{72F046F8-1C7B-0442-963B-7B15B82831E7}" presName="sibTrans" presStyleLbl="sibTrans2D1" presStyleIdx="1" presStyleCnt="2"/>
      <dgm:spPr/>
      <dgm:t>
        <a:bodyPr/>
        <a:lstStyle/>
        <a:p>
          <a:endParaRPr lang="en-US"/>
        </a:p>
      </dgm:t>
    </dgm:pt>
    <dgm:pt modelId="{CE9B99E2-6C7B-C04D-875B-6893BB5BB9B4}" type="pres">
      <dgm:prSet presAssocID="{72F046F8-1C7B-0442-963B-7B15B82831E7}" presName="connectorText" presStyleLbl="sibTrans2D1" presStyleIdx="1" presStyleCnt="2"/>
      <dgm:spPr/>
      <dgm:t>
        <a:bodyPr/>
        <a:lstStyle/>
        <a:p>
          <a:endParaRPr lang="en-US"/>
        </a:p>
      </dgm:t>
    </dgm:pt>
    <dgm:pt modelId="{998F39E6-AF57-2C4F-B56B-FB7C7A65C01F}" type="pres">
      <dgm:prSet presAssocID="{D993567D-F812-0845-9531-3E87AC623409}" presName="node" presStyleLbl="node1" presStyleIdx="2" presStyleCnt="3">
        <dgm:presLayoutVars>
          <dgm:bulletEnabled val="1"/>
        </dgm:presLayoutVars>
      </dgm:prSet>
      <dgm:spPr/>
      <dgm:t>
        <a:bodyPr/>
        <a:lstStyle/>
        <a:p>
          <a:endParaRPr lang="en-US"/>
        </a:p>
      </dgm:t>
    </dgm:pt>
  </dgm:ptLst>
  <dgm:cxnLst>
    <dgm:cxn modelId="{1730C326-7757-4747-8992-78ED9126DA0A}" type="presOf" srcId="{8F3AF154-C034-574C-8962-A91F8890784A}" destId="{D66F026D-0663-8149-A15C-DC4D56166AA8}" srcOrd="0" destOrd="0" presId="urn:microsoft.com/office/officeart/2005/8/layout/process1"/>
    <dgm:cxn modelId="{3E935A35-7F28-064C-ABD5-973BD4676455}" srcId="{8F3AF154-C034-574C-8962-A91F8890784A}" destId="{E9019C0E-B122-5A44-BD75-E275E8CD1506}" srcOrd="0" destOrd="0" parTransId="{42B9425C-EF74-AB47-81F7-5099C0051B0F}" sibTransId="{9804AE5D-9DE6-EB4D-9EDB-A455DB9A4B99}"/>
    <dgm:cxn modelId="{B2EBF67F-0CA1-504E-A8B7-0AB387DCE316}" type="presOf" srcId="{72F046F8-1C7B-0442-963B-7B15B82831E7}" destId="{CE9B99E2-6C7B-C04D-875B-6893BB5BB9B4}" srcOrd="1" destOrd="0" presId="urn:microsoft.com/office/officeart/2005/8/layout/process1"/>
    <dgm:cxn modelId="{E9E28E8A-8304-094E-9394-F9D2791B5408}" type="presOf" srcId="{9804AE5D-9DE6-EB4D-9EDB-A455DB9A4B99}" destId="{ECC9AAC5-FB8C-1A44-9B3C-AE17779C87E6}" srcOrd="0" destOrd="0" presId="urn:microsoft.com/office/officeart/2005/8/layout/process1"/>
    <dgm:cxn modelId="{7B3F288A-4162-3C4E-B283-D87F9C1A57BD}" srcId="{8F3AF154-C034-574C-8962-A91F8890784A}" destId="{83424502-1C6D-0A46-B271-D3C3A5834C1E}" srcOrd="1" destOrd="0" parTransId="{E60422E3-FFF2-4747-A8BB-BC8F9DA9ED92}" sibTransId="{72F046F8-1C7B-0442-963B-7B15B82831E7}"/>
    <dgm:cxn modelId="{B3172055-437D-6C43-84F1-B618FFA812C2}" type="presOf" srcId="{E9019C0E-B122-5A44-BD75-E275E8CD1506}" destId="{B90DD680-F9AE-7545-A403-82704A9E0259}" srcOrd="0" destOrd="0" presId="urn:microsoft.com/office/officeart/2005/8/layout/process1"/>
    <dgm:cxn modelId="{B33B5D44-F449-5444-B6EB-75B200987857}" type="presOf" srcId="{9804AE5D-9DE6-EB4D-9EDB-A455DB9A4B99}" destId="{94AEA6D8-89AC-184F-BA74-8272B204DDF5}" srcOrd="1" destOrd="0" presId="urn:microsoft.com/office/officeart/2005/8/layout/process1"/>
    <dgm:cxn modelId="{1AFD9C0A-3398-D84A-85C3-E64A4FBCAC7B}" type="presOf" srcId="{D993567D-F812-0845-9531-3E87AC623409}" destId="{998F39E6-AF57-2C4F-B56B-FB7C7A65C01F}" srcOrd="0" destOrd="0" presId="urn:microsoft.com/office/officeart/2005/8/layout/process1"/>
    <dgm:cxn modelId="{17C59E2F-8B63-A74A-A0F9-C9CD1825DCDC}" srcId="{8F3AF154-C034-574C-8962-A91F8890784A}" destId="{D993567D-F812-0845-9531-3E87AC623409}" srcOrd="2" destOrd="0" parTransId="{DE9C1ADE-B2D8-1D49-8DBC-3F778466496C}" sibTransId="{EA358177-32B2-824D-95DA-E86BE66B3FD4}"/>
    <dgm:cxn modelId="{738B7AD5-015D-D049-8BF3-083875E72964}" type="presOf" srcId="{72F046F8-1C7B-0442-963B-7B15B82831E7}" destId="{0B35B780-2063-374D-88ED-391C84057AB0}" srcOrd="0" destOrd="0" presId="urn:microsoft.com/office/officeart/2005/8/layout/process1"/>
    <dgm:cxn modelId="{D34C0EA2-0203-514B-B7ED-3A9189EFC664}" type="presOf" srcId="{83424502-1C6D-0A46-B271-D3C3A5834C1E}" destId="{0B7042C7-210D-504C-8783-D3166C8B7060}" srcOrd="0" destOrd="0" presId="urn:microsoft.com/office/officeart/2005/8/layout/process1"/>
    <dgm:cxn modelId="{E15DA781-66DC-D44C-BE9D-2998902226B1}" type="presParOf" srcId="{D66F026D-0663-8149-A15C-DC4D56166AA8}" destId="{B90DD680-F9AE-7545-A403-82704A9E0259}" srcOrd="0" destOrd="0" presId="urn:microsoft.com/office/officeart/2005/8/layout/process1"/>
    <dgm:cxn modelId="{F73AD0FB-608D-EA48-890D-FEDFB8D6F8EF}" type="presParOf" srcId="{D66F026D-0663-8149-A15C-DC4D56166AA8}" destId="{ECC9AAC5-FB8C-1A44-9B3C-AE17779C87E6}" srcOrd="1" destOrd="0" presId="urn:microsoft.com/office/officeart/2005/8/layout/process1"/>
    <dgm:cxn modelId="{F83D5436-C46E-684E-9632-6BEC957D47A2}" type="presParOf" srcId="{ECC9AAC5-FB8C-1A44-9B3C-AE17779C87E6}" destId="{94AEA6D8-89AC-184F-BA74-8272B204DDF5}" srcOrd="0" destOrd="0" presId="urn:microsoft.com/office/officeart/2005/8/layout/process1"/>
    <dgm:cxn modelId="{F308B317-FDCC-FE4E-B03E-539AA687BADC}" type="presParOf" srcId="{D66F026D-0663-8149-A15C-DC4D56166AA8}" destId="{0B7042C7-210D-504C-8783-D3166C8B7060}" srcOrd="2" destOrd="0" presId="urn:microsoft.com/office/officeart/2005/8/layout/process1"/>
    <dgm:cxn modelId="{4183AA01-E1B0-2C49-AB4F-6E86DDE1CA0B}" type="presParOf" srcId="{D66F026D-0663-8149-A15C-DC4D56166AA8}" destId="{0B35B780-2063-374D-88ED-391C84057AB0}" srcOrd="3" destOrd="0" presId="urn:microsoft.com/office/officeart/2005/8/layout/process1"/>
    <dgm:cxn modelId="{0B361B1F-16B4-E24F-B685-A37CD8CEE11D}" type="presParOf" srcId="{0B35B780-2063-374D-88ED-391C84057AB0}" destId="{CE9B99E2-6C7B-C04D-875B-6893BB5BB9B4}" srcOrd="0" destOrd="0" presId="urn:microsoft.com/office/officeart/2005/8/layout/process1"/>
    <dgm:cxn modelId="{D0CC4C55-24E3-9D41-B241-C370A7108DBC}" type="presParOf" srcId="{D66F026D-0663-8149-A15C-DC4D56166AA8}" destId="{998F39E6-AF57-2C4F-B56B-FB7C7A65C01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351275-B2EC-BB44-9AC7-0EB1DEAC17F0}" type="doc">
      <dgm:prSet loTypeId="urn:microsoft.com/office/officeart/2005/8/layout/gear1" loCatId="relationship" qsTypeId="urn:microsoft.com/office/officeart/2005/8/quickstyle/simple4" qsCatId="simple" csTypeId="urn:microsoft.com/office/officeart/2005/8/colors/accent1_2" csCatId="accent1" phldr="1"/>
      <dgm:spPr/>
    </dgm:pt>
    <dgm:pt modelId="{55DA15C6-EDFD-F942-B626-0EC4EB93B40C}" type="pres">
      <dgm:prSet presAssocID="{BA351275-B2EC-BB44-9AC7-0EB1DEAC17F0}" presName="composite" presStyleCnt="0">
        <dgm:presLayoutVars>
          <dgm:chMax val="3"/>
          <dgm:animLvl val="lvl"/>
          <dgm:resizeHandles val="exact"/>
        </dgm:presLayoutVars>
      </dgm:prSet>
      <dgm:spPr/>
    </dgm:pt>
  </dgm:ptLst>
  <dgm:cxnLst>
    <dgm:cxn modelId="{706247C1-79E0-6340-B2B6-6003F2C90660}" type="presOf" srcId="{BA351275-B2EC-BB44-9AC7-0EB1DEAC17F0}" destId="{55DA15C6-EDFD-F942-B626-0EC4EB93B40C}" srcOrd="0" destOrd="0" presId="urn:microsoft.com/office/officeart/2005/8/layout/gear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256663-EEAA-7643-AB12-64A6DE5A0E80}"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en-US"/>
        </a:p>
      </dgm:t>
    </dgm:pt>
    <dgm:pt modelId="{70EAC7F3-48B3-1840-AD06-F907970151F8}">
      <dgm:prSet phldrT="[Text]"/>
      <dgm:spPr/>
      <dgm:t>
        <a:bodyPr/>
        <a:lstStyle/>
        <a:p>
          <a:r>
            <a:rPr lang="en-US" dirty="0" smtClean="0"/>
            <a:t>Quality</a:t>
          </a:r>
          <a:endParaRPr lang="en-US" dirty="0"/>
        </a:p>
      </dgm:t>
    </dgm:pt>
    <dgm:pt modelId="{88BE3DAD-9127-F544-B701-EF29AFA21563}" type="parTrans" cxnId="{CDB9612C-1A1B-CB47-8596-897D62515E30}">
      <dgm:prSet/>
      <dgm:spPr/>
      <dgm:t>
        <a:bodyPr/>
        <a:lstStyle/>
        <a:p>
          <a:endParaRPr lang="en-US"/>
        </a:p>
      </dgm:t>
    </dgm:pt>
    <dgm:pt modelId="{87839997-60F3-5846-9580-03A78CC4A4B5}" type="sibTrans" cxnId="{CDB9612C-1A1B-CB47-8596-897D62515E30}">
      <dgm:prSet/>
      <dgm:spPr/>
      <dgm:t>
        <a:bodyPr/>
        <a:lstStyle/>
        <a:p>
          <a:endParaRPr lang="en-US"/>
        </a:p>
      </dgm:t>
    </dgm:pt>
    <dgm:pt modelId="{DA3D1A26-7799-0849-9213-412828A2059A}">
      <dgm:prSet phldrT="[Text]" custT="1"/>
      <dgm:spPr/>
      <dgm:t>
        <a:bodyPr/>
        <a:lstStyle/>
        <a:p>
          <a:r>
            <a:rPr lang="en-US" sz="2000" dirty="0" smtClean="0">
              <a:latin typeface="Arial Narrow"/>
              <a:cs typeface="Arial Narrow"/>
            </a:rPr>
            <a:t>Product</a:t>
          </a:r>
          <a:endParaRPr lang="en-US" sz="2000" dirty="0">
            <a:latin typeface="Arial Narrow"/>
            <a:cs typeface="Arial Narrow"/>
          </a:endParaRPr>
        </a:p>
      </dgm:t>
    </dgm:pt>
    <dgm:pt modelId="{81B12FB9-B61D-5747-AD10-9B54DC21B86B}" type="parTrans" cxnId="{532E2B54-455D-5C42-B722-74D5C0D07663}">
      <dgm:prSet/>
      <dgm:spPr/>
      <dgm:t>
        <a:bodyPr/>
        <a:lstStyle/>
        <a:p>
          <a:endParaRPr lang="en-US"/>
        </a:p>
      </dgm:t>
    </dgm:pt>
    <dgm:pt modelId="{21C73502-1AA8-A340-82EB-007869CA99B4}" type="sibTrans" cxnId="{532E2B54-455D-5C42-B722-74D5C0D07663}">
      <dgm:prSet/>
      <dgm:spPr/>
      <dgm:t>
        <a:bodyPr/>
        <a:lstStyle/>
        <a:p>
          <a:endParaRPr lang="en-US"/>
        </a:p>
      </dgm:t>
    </dgm:pt>
    <dgm:pt modelId="{2FDD449B-FDDB-6944-84A6-C657D7BD8163}">
      <dgm:prSet phldrT="[Text]" custT="1"/>
      <dgm:spPr/>
      <dgm:t>
        <a:bodyPr/>
        <a:lstStyle/>
        <a:p>
          <a:r>
            <a:rPr lang="en-US" sz="2000" dirty="0" smtClean="0">
              <a:latin typeface="Arial Narrow"/>
              <a:cs typeface="Arial Narrow"/>
            </a:rPr>
            <a:t>Production</a:t>
          </a:r>
          <a:endParaRPr lang="en-US" sz="2000" dirty="0">
            <a:latin typeface="Arial Narrow"/>
            <a:cs typeface="Arial Narrow"/>
          </a:endParaRPr>
        </a:p>
      </dgm:t>
    </dgm:pt>
    <dgm:pt modelId="{B878C600-4DA0-7C4C-9A18-22113AF8D8E8}" type="parTrans" cxnId="{2BE2031F-4BEC-114A-B214-9C97EA9173E5}">
      <dgm:prSet/>
      <dgm:spPr/>
      <dgm:t>
        <a:bodyPr/>
        <a:lstStyle/>
        <a:p>
          <a:endParaRPr lang="en-US"/>
        </a:p>
      </dgm:t>
    </dgm:pt>
    <dgm:pt modelId="{BD43C268-231E-5046-9575-5860C4EAB880}" type="sibTrans" cxnId="{2BE2031F-4BEC-114A-B214-9C97EA9173E5}">
      <dgm:prSet/>
      <dgm:spPr/>
      <dgm:t>
        <a:bodyPr/>
        <a:lstStyle/>
        <a:p>
          <a:endParaRPr lang="en-US"/>
        </a:p>
      </dgm:t>
    </dgm:pt>
    <dgm:pt modelId="{3831F4E3-67A0-9940-A739-13DDCE9A7042}">
      <dgm:prSet phldrT="[Text]" custT="1"/>
      <dgm:spPr/>
      <dgm:t>
        <a:bodyPr/>
        <a:lstStyle/>
        <a:p>
          <a:r>
            <a:rPr lang="en-US" sz="2000" dirty="0" smtClean="0">
              <a:latin typeface="Arial Narrow"/>
              <a:cs typeface="Arial Narrow"/>
            </a:rPr>
            <a:t>Value</a:t>
          </a:r>
          <a:endParaRPr lang="en-US" sz="2000" dirty="0">
            <a:latin typeface="Arial Narrow"/>
            <a:cs typeface="Arial Narrow"/>
          </a:endParaRPr>
        </a:p>
      </dgm:t>
    </dgm:pt>
    <dgm:pt modelId="{D1947BBA-63BD-5545-B4EF-87FAA53DAB6E}" type="parTrans" cxnId="{3FD0932C-2688-EB42-B8DB-083FC85B6D1F}">
      <dgm:prSet/>
      <dgm:spPr/>
      <dgm:t>
        <a:bodyPr/>
        <a:lstStyle/>
        <a:p>
          <a:endParaRPr lang="en-US"/>
        </a:p>
      </dgm:t>
    </dgm:pt>
    <dgm:pt modelId="{7A8633CB-F4E7-1E4D-939F-E946BC33D067}" type="sibTrans" cxnId="{3FD0932C-2688-EB42-B8DB-083FC85B6D1F}">
      <dgm:prSet/>
      <dgm:spPr/>
      <dgm:t>
        <a:bodyPr/>
        <a:lstStyle/>
        <a:p>
          <a:endParaRPr lang="en-US"/>
        </a:p>
      </dgm:t>
    </dgm:pt>
    <dgm:pt modelId="{E336D2AC-C903-B342-A0C6-6DC74F767EA5}">
      <dgm:prSet phldrT="[Text]" custT="1"/>
      <dgm:spPr/>
      <dgm:t>
        <a:bodyPr/>
        <a:lstStyle/>
        <a:p>
          <a:r>
            <a:rPr lang="en-US" sz="2000" dirty="0" smtClean="0">
              <a:latin typeface="Arial Narrow"/>
              <a:cs typeface="Arial Narrow"/>
            </a:rPr>
            <a:t>User</a:t>
          </a:r>
          <a:endParaRPr lang="en-US" sz="2000" dirty="0">
            <a:latin typeface="Arial Narrow"/>
            <a:cs typeface="Arial Narrow"/>
          </a:endParaRPr>
        </a:p>
      </dgm:t>
    </dgm:pt>
    <dgm:pt modelId="{6F7EE48A-872F-4549-98ED-E464B92A37B3}" type="parTrans" cxnId="{CC1B54B5-612D-C746-9152-85233652AA26}">
      <dgm:prSet/>
      <dgm:spPr/>
      <dgm:t>
        <a:bodyPr/>
        <a:lstStyle/>
        <a:p>
          <a:endParaRPr lang="en-US"/>
        </a:p>
      </dgm:t>
    </dgm:pt>
    <dgm:pt modelId="{72839B7A-5359-7D46-94BB-9A5AB4552F28}" type="sibTrans" cxnId="{CC1B54B5-612D-C746-9152-85233652AA26}">
      <dgm:prSet/>
      <dgm:spPr/>
      <dgm:t>
        <a:bodyPr/>
        <a:lstStyle/>
        <a:p>
          <a:endParaRPr lang="en-US"/>
        </a:p>
      </dgm:t>
    </dgm:pt>
    <dgm:pt modelId="{488B60D7-246A-CD40-91DD-A1DE605F2A1D}">
      <dgm:prSet phldrT="[Text]" custT="1"/>
      <dgm:spPr/>
      <dgm:t>
        <a:bodyPr/>
        <a:lstStyle/>
        <a:p>
          <a:r>
            <a:rPr lang="en-US" sz="2000" dirty="0" smtClean="0">
              <a:latin typeface="Arial Narrow"/>
              <a:cs typeface="Arial Narrow"/>
            </a:rPr>
            <a:t>Consequences</a:t>
          </a:r>
          <a:endParaRPr lang="en-US" sz="2000" dirty="0">
            <a:latin typeface="Arial Narrow"/>
            <a:cs typeface="Arial Narrow"/>
          </a:endParaRPr>
        </a:p>
      </dgm:t>
    </dgm:pt>
    <dgm:pt modelId="{12F2873B-71F7-2B49-98EF-ED2F63F87CA8}" type="parTrans" cxnId="{60CE3F97-86E7-294B-A11D-C422D84955DC}">
      <dgm:prSet/>
      <dgm:spPr/>
      <dgm:t>
        <a:bodyPr/>
        <a:lstStyle/>
        <a:p>
          <a:endParaRPr lang="en-US"/>
        </a:p>
      </dgm:t>
    </dgm:pt>
    <dgm:pt modelId="{974D9930-7B55-4C40-B859-27D6B4F593FC}" type="sibTrans" cxnId="{60CE3F97-86E7-294B-A11D-C422D84955DC}">
      <dgm:prSet/>
      <dgm:spPr/>
      <dgm:t>
        <a:bodyPr/>
        <a:lstStyle/>
        <a:p>
          <a:endParaRPr lang="en-US"/>
        </a:p>
      </dgm:t>
    </dgm:pt>
    <dgm:pt modelId="{031FE8F4-ADDE-8646-B7DD-AEAEAA92A36F}" type="pres">
      <dgm:prSet presAssocID="{69256663-EEAA-7643-AB12-64A6DE5A0E80}" presName="cycle" presStyleCnt="0">
        <dgm:presLayoutVars>
          <dgm:chMax val="1"/>
          <dgm:dir/>
          <dgm:animLvl val="ctr"/>
          <dgm:resizeHandles val="exact"/>
        </dgm:presLayoutVars>
      </dgm:prSet>
      <dgm:spPr/>
      <dgm:t>
        <a:bodyPr/>
        <a:lstStyle/>
        <a:p>
          <a:endParaRPr lang="en-US"/>
        </a:p>
      </dgm:t>
    </dgm:pt>
    <dgm:pt modelId="{2FBC38DB-8227-1642-93CC-37D2B0A7F045}" type="pres">
      <dgm:prSet presAssocID="{70EAC7F3-48B3-1840-AD06-F907970151F8}" presName="centerShape" presStyleLbl="node0" presStyleIdx="0" presStyleCnt="1"/>
      <dgm:spPr/>
      <dgm:t>
        <a:bodyPr/>
        <a:lstStyle/>
        <a:p>
          <a:endParaRPr lang="en-US"/>
        </a:p>
      </dgm:t>
    </dgm:pt>
    <dgm:pt modelId="{CD28EC73-3595-0841-9F5B-DE8ED9043FB0}" type="pres">
      <dgm:prSet presAssocID="{81B12FB9-B61D-5747-AD10-9B54DC21B86B}" presName="parTrans" presStyleLbl="bgSibTrans2D1" presStyleIdx="0" presStyleCnt="5"/>
      <dgm:spPr/>
      <dgm:t>
        <a:bodyPr/>
        <a:lstStyle/>
        <a:p>
          <a:endParaRPr lang="en-US"/>
        </a:p>
      </dgm:t>
    </dgm:pt>
    <dgm:pt modelId="{A278BEA5-1669-ED4E-9161-620E43D0E516}" type="pres">
      <dgm:prSet presAssocID="{DA3D1A26-7799-0849-9213-412828A2059A}" presName="node" presStyleLbl="node1" presStyleIdx="0" presStyleCnt="5" custScaleX="64904" custScaleY="69807">
        <dgm:presLayoutVars>
          <dgm:bulletEnabled val="1"/>
        </dgm:presLayoutVars>
      </dgm:prSet>
      <dgm:spPr/>
      <dgm:t>
        <a:bodyPr/>
        <a:lstStyle/>
        <a:p>
          <a:endParaRPr lang="en-US"/>
        </a:p>
      </dgm:t>
    </dgm:pt>
    <dgm:pt modelId="{5FC10107-0056-EC48-AB97-ECFA7D4A0A0B}" type="pres">
      <dgm:prSet presAssocID="{B878C600-4DA0-7C4C-9A18-22113AF8D8E8}" presName="parTrans" presStyleLbl="bgSibTrans2D1" presStyleIdx="1" presStyleCnt="5"/>
      <dgm:spPr/>
      <dgm:t>
        <a:bodyPr/>
        <a:lstStyle/>
        <a:p>
          <a:endParaRPr lang="en-US"/>
        </a:p>
      </dgm:t>
    </dgm:pt>
    <dgm:pt modelId="{F51AD2D5-8664-1442-B51D-CAB34E0AA22D}" type="pres">
      <dgm:prSet presAssocID="{2FDD449B-FDDB-6944-84A6-C657D7BD8163}" presName="node" presStyleLbl="node1" presStyleIdx="1" presStyleCnt="5" custScaleX="88196" custScaleY="65191">
        <dgm:presLayoutVars>
          <dgm:bulletEnabled val="1"/>
        </dgm:presLayoutVars>
      </dgm:prSet>
      <dgm:spPr/>
      <dgm:t>
        <a:bodyPr/>
        <a:lstStyle/>
        <a:p>
          <a:endParaRPr lang="en-US"/>
        </a:p>
      </dgm:t>
    </dgm:pt>
    <dgm:pt modelId="{5727FC08-E03C-EA40-9DD2-BC41E15107FC}" type="pres">
      <dgm:prSet presAssocID="{D1947BBA-63BD-5545-B4EF-87FAA53DAB6E}" presName="parTrans" presStyleLbl="bgSibTrans2D1" presStyleIdx="2" presStyleCnt="5"/>
      <dgm:spPr/>
      <dgm:t>
        <a:bodyPr/>
        <a:lstStyle/>
        <a:p>
          <a:endParaRPr lang="en-US"/>
        </a:p>
      </dgm:t>
    </dgm:pt>
    <dgm:pt modelId="{A6B1ADFB-ED4D-EF4A-B51C-43432F3B0526}" type="pres">
      <dgm:prSet presAssocID="{3831F4E3-67A0-9940-A739-13DDCE9A7042}" presName="node" presStyleLbl="node1" presStyleIdx="2" presStyleCnt="5" custScaleX="81703" custScaleY="54330">
        <dgm:presLayoutVars>
          <dgm:bulletEnabled val="1"/>
        </dgm:presLayoutVars>
      </dgm:prSet>
      <dgm:spPr/>
      <dgm:t>
        <a:bodyPr/>
        <a:lstStyle/>
        <a:p>
          <a:endParaRPr lang="en-US"/>
        </a:p>
      </dgm:t>
    </dgm:pt>
    <dgm:pt modelId="{8137D748-1F1F-AE48-BD6B-835339AA85F7}" type="pres">
      <dgm:prSet presAssocID="{6F7EE48A-872F-4549-98ED-E464B92A37B3}" presName="parTrans" presStyleLbl="bgSibTrans2D1" presStyleIdx="3" presStyleCnt="5"/>
      <dgm:spPr/>
      <dgm:t>
        <a:bodyPr/>
        <a:lstStyle/>
        <a:p>
          <a:endParaRPr lang="en-US"/>
        </a:p>
      </dgm:t>
    </dgm:pt>
    <dgm:pt modelId="{B486FE28-A02E-1B45-84BE-A73D2B7C72A5}" type="pres">
      <dgm:prSet presAssocID="{E336D2AC-C903-B342-A0C6-6DC74F767EA5}" presName="node" presStyleLbl="node1" presStyleIdx="3" presStyleCnt="5" custScaleX="78178" custScaleY="39626">
        <dgm:presLayoutVars>
          <dgm:bulletEnabled val="1"/>
        </dgm:presLayoutVars>
      </dgm:prSet>
      <dgm:spPr/>
      <dgm:t>
        <a:bodyPr/>
        <a:lstStyle/>
        <a:p>
          <a:endParaRPr lang="en-US"/>
        </a:p>
      </dgm:t>
    </dgm:pt>
    <dgm:pt modelId="{69D0ED2E-3B61-A744-9DB8-A5CDA2D95F45}" type="pres">
      <dgm:prSet presAssocID="{12F2873B-71F7-2B49-98EF-ED2F63F87CA8}" presName="parTrans" presStyleLbl="bgSibTrans2D1" presStyleIdx="4" presStyleCnt="5"/>
      <dgm:spPr/>
      <dgm:t>
        <a:bodyPr/>
        <a:lstStyle/>
        <a:p>
          <a:endParaRPr lang="en-US"/>
        </a:p>
      </dgm:t>
    </dgm:pt>
    <dgm:pt modelId="{AF0BDA8D-D395-AC4F-9FFA-36B0C8A6484F}" type="pres">
      <dgm:prSet presAssocID="{488B60D7-246A-CD40-91DD-A1DE605F2A1D}" presName="node" presStyleLbl="node1" presStyleIdx="4" presStyleCnt="5" custScaleX="110393" custScaleY="57076">
        <dgm:presLayoutVars>
          <dgm:bulletEnabled val="1"/>
        </dgm:presLayoutVars>
      </dgm:prSet>
      <dgm:spPr/>
      <dgm:t>
        <a:bodyPr/>
        <a:lstStyle/>
        <a:p>
          <a:endParaRPr lang="en-US"/>
        </a:p>
      </dgm:t>
    </dgm:pt>
  </dgm:ptLst>
  <dgm:cxnLst>
    <dgm:cxn modelId="{53EF0009-DA41-874A-B743-6720B55D951E}" type="presOf" srcId="{12F2873B-71F7-2B49-98EF-ED2F63F87CA8}" destId="{69D0ED2E-3B61-A744-9DB8-A5CDA2D95F45}" srcOrd="0" destOrd="0" presId="urn:microsoft.com/office/officeart/2005/8/layout/radial4"/>
    <dgm:cxn modelId="{5E6ED431-C87F-C14C-8E5F-870703A5BA63}" type="presOf" srcId="{DA3D1A26-7799-0849-9213-412828A2059A}" destId="{A278BEA5-1669-ED4E-9161-620E43D0E516}" srcOrd="0" destOrd="0" presId="urn:microsoft.com/office/officeart/2005/8/layout/radial4"/>
    <dgm:cxn modelId="{F8F00CC0-1E1C-3249-83BE-C1F767390975}" type="presOf" srcId="{2FDD449B-FDDB-6944-84A6-C657D7BD8163}" destId="{F51AD2D5-8664-1442-B51D-CAB34E0AA22D}" srcOrd="0" destOrd="0" presId="urn:microsoft.com/office/officeart/2005/8/layout/radial4"/>
    <dgm:cxn modelId="{5F2F37DA-B28E-1E42-B6F1-0AEF0C69D51C}" type="presOf" srcId="{70EAC7F3-48B3-1840-AD06-F907970151F8}" destId="{2FBC38DB-8227-1642-93CC-37D2B0A7F045}" srcOrd="0" destOrd="0" presId="urn:microsoft.com/office/officeart/2005/8/layout/radial4"/>
    <dgm:cxn modelId="{1CF78342-7D6D-634D-8667-81805022C7EF}" type="presOf" srcId="{6F7EE48A-872F-4549-98ED-E464B92A37B3}" destId="{8137D748-1F1F-AE48-BD6B-835339AA85F7}" srcOrd="0" destOrd="0" presId="urn:microsoft.com/office/officeart/2005/8/layout/radial4"/>
    <dgm:cxn modelId="{FE4FBCA7-02FC-6742-AE77-4FAE9066E589}" type="presOf" srcId="{488B60D7-246A-CD40-91DD-A1DE605F2A1D}" destId="{AF0BDA8D-D395-AC4F-9FFA-36B0C8A6484F}" srcOrd="0" destOrd="0" presId="urn:microsoft.com/office/officeart/2005/8/layout/radial4"/>
    <dgm:cxn modelId="{25A16F6F-433A-6D4A-A13C-B093DC553E99}" type="presOf" srcId="{E336D2AC-C903-B342-A0C6-6DC74F767EA5}" destId="{B486FE28-A02E-1B45-84BE-A73D2B7C72A5}" srcOrd="0" destOrd="0" presId="urn:microsoft.com/office/officeart/2005/8/layout/radial4"/>
    <dgm:cxn modelId="{70F1CC68-4B6F-D742-86CA-878EEB301AF6}" type="presOf" srcId="{D1947BBA-63BD-5545-B4EF-87FAA53DAB6E}" destId="{5727FC08-E03C-EA40-9DD2-BC41E15107FC}" srcOrd="0" destOrd="0" presId="urn:microsoft.com/office/officeart/2005/8/layout/radial4"/>
    <dgm:cxn modelId="{CDB9612C-1A1B-CB47-8596-897D62515E30}" srcId="{69256663-EEAA-7643-AB12-64A6DE5A0E80}" destId="{70EAC7F3-48B3-1840-AD06-F907970151F8}" srcOrd="0" destOrd="0" parTransId="{88BE3DAD-9127-F544-B701-EF29AFA21563}" sibTransId="{87839997-60F3-5846-9580-03A78CC4A4B5}"/>
    <dgm:cxn modelId="{2BE2031F-4BEC-114A-B214-9C97EA9173E5}" srcId="{70EAC7F3-48B3-1840-AD06-F907970151F8}" destId="{2FDD449B-FDDB-6944-84A6-C657D7BD8163}" srcOrd="1" destOrd="0" parTransId="{B878C600-4DA0-7C4C-9A18-22113AF8D8E8}" sibTransId="{BD43C268-231E-5046-9575-5860C4EAB880}"/>
    <dgm:cxn modelId="{1F679E88-79FC-664C-93BB-45949750FE12}" type="presOf" srcId="{81B12FB9-B61D-5747-AD10-9B54DC21B86B}" destId="{CD28EC73-3595-0841-9F5B-DE8ED9043FB0}" srcOrd="0" destOrd="0" presId="urn:microsoft.com/office/officeart/2005/8/layout/radial4"/>
    <dgm:cxn modelId="{1BC7E579-6915-E848-BE75-771A02D3B04A}" type="presOf" srcId="{3831F4E3-67A0-9940-A739-13DDCE9A7042}" destId="{A6B1ADFB-ED4D-EF4A-B51C-43432F3B0526}" srcOrd="0" destOrd="0" presId="urn:microsoft.com/office/officeart/2005/8/layout/radial4"/>
    <dgm:cxn modelId="{532E2B54-455D-5C42-B722-74D5C0D07663}" srcId="{70EAC7F3-48B3-1840-AD06-F907970151F8}" destId="{DA3D1A26-7799-0849-9213-412828A2059A}" srcOrd="0" destOrd="0" parTransId="{81B12FB9-B61D-5747-AD10-9B54DC21B86B}" sibTransId="{21C73502-1AA8-A340-82EB-007869CA99B4}"/>
    <dgm:cxn modelId="{3FD0932C-2688-EB42-B8DB-083FC85B6D1F}" srcId="{70EAC7F3-48B3-1840-AD06-F907970151F8}" destId="{3831F4E3-67A0-9940-A739-13DDCE9A7042}" srcOrd="2" destOrd="0" parTransId="{D1947BBA-63BD-5545-B4EF-87FAA53DAB6E}" sibTransId="{7A8633CB-F4E7-1E4D-939F-E946BC33D067}"/>
    <dgm:cxn modelId="{94DB41AE-7234-E642-A5D5-B977D380E9BC}" type="presOf" srcId="{69256663-EEAA-7643-AB12-64A6DE5A0E80}" destId="{031FE8F4-ADDE-8646-B7DD-AEAEAA92A36F}" srcOrd="0" destOrd="0" presId="urn:microsoft.com/office/officeart/2005/8/layout/radial4"/>
    <dgm:cxn modelId="{CC1B54B5-612D-C746-9152-85233652AA26}" srcId="{70EAC7F3-48B3-1840-AD06-F907970151F8}" destId="{E336D2AC-C903-B342-A0C6-6DC74F767EA5}" srcOrd="3" destOrd="0" parTransId="{6F7EE48A-872F-4549-98ED-E464B92A37B3}" sibTransId="{72839B7A-5359-7D46-94BB-9A5AB4552F28}"/>
    <dgm:cxn modelId="{60CE3F97-86E7-294B-A11D-C422D84955DC}" srcId="{70EAC7F3-48B3-1840-AD06-F907970151F8}" destId="{488B60D7-246A-CD40-91DD-A1DE605F2A1D}" srcOrd="4" destOrd="0" parTransId="{12F2873B-71F7-2B49-98EF-ED2F63F87CA8}" sibTransId="{974D9930-7B55-4C40-B859-27D6B4F593FC}"/>
    <dgm:cxn modelId="{0E0078DC-FD47-BE41-8D62-FEAE1EFE0888}" type="presOf" srcId="{B878C600-4DA0-7C4C-9A18-22113AF8D8E8}" destId="{5FC10107-0056-EC48-AB97-ECFA7D4A0A0B}" srcOrd="0" destOrd="0" presId="urn:microsoft.com/office/officeart/2005/8/layout/radial4"/>
    <dgm:cxn modelId="{37B00DDC-C20D-D74B-87E1-A36E7E02E59A}" type="presParOf" srcId="{031FE8F4-ADDE-8646-B7DD-AEAEAA92A36F}" destId="{2FBC38DB-8227-1642-93CC-37D2B0A7F045}" srcOrd="0" destOrd="0" presId="urn:microsoft.com/office/officeart/2005/8/layout/radial4"/>
    <dgm:cxn modelId="{E9BDACC4-7117-F04C-8E6C-F61707F5A063}" type="presParOf" srcId="{031FE8F4-ADDE-8646-B7DD-AEAEAA92A36F}" destId="{CD28EC73-3595-0841-9F5B-DE8ED9043FB0}" srcOrd="1" destOrd="0" presId="urn:microsoft.com/office/officeart/2005/8/layout/radial4"/>
    <dgm:cxn modelId="{602147C6-3E8A-1940-A548-21E16D1638D5}" type="presParOf" srcId="{031FE8F4-ADDE-8646-B7DD-AEAEAA92A36F}" destId="{A278BEA5-1669-ED4E-9161-620E43D0E516}" srcOrd="2" destOrd="0" presId="urn:microsoft.com/office/officeart/2005/8/layout/radial4"/>
    <dgm:cxn modelId="{212ED6FF-3373-0249-B925-E1935E4BC261}" type="presParOf" srcId="{031FE8F4-ADDE-8646-B7DD-AEAEAA92A36F}" destId="{5FC10107-0056-EC48-AB97-ECFA7D4A0A0B}" srcOrd="3" destOrd="0" presId="urn:microsoft.com/office/officeart/2005/8/layout/radial4"/>
    <dgm:cxn modelId="{0F77CAEC-67AC-3A44-A6EA-28D12A0E626C}" type="presParOf" srcId="{031FE8F4-ADDE-8646-B7DD-AEAEAA92A36F}" destId="{F51AD2D5-8664-1442-B51D-CAB34E0AA22D}" srcOrd="4" destOrd="0" presId="urn:microsoft.com/office/officeart/2005/8/layout/radial4"/>
    <dgm:cxn modelId="{C43BB7E0-B0DB-2F44-B1A3-2B01767FD33C}" type="presParOf" srcId="{031FE8F4-ADDE-8646-B7DD-AEAEAA92A36F}" destId="{5727FC08-E03C-EA40-9DD2-BC41E15107FC}" srcOrd="5" destOrd="0" presId="urn:microsoft.com/office/officeart/2005/8/layout/radial4"/>
    <dgm:cxn modelId="{1339B5C8-A291-104A-9DAE-B604BB5E81F3}" type="presParOf" srcId="{031FE8F4-ADDE-8646-B7DD-AEAEAA92A36F}" destId="{A6B1ADFB-ED4D-EF4A-B51C-43432F3B0526}" srcOrd="6" destOrd="0" presId="urn:microsoft.com/office/officeart/2005/8/layout/radial4"/>
    <dgm:cxn modelId="{AD620B61-B57A-2941-BAAE-857CCABA252D}" type="presParOf" srcId="{031FE8F4-ADDE-8646-B7DD-AEAEAA92A36F}" destId="{8137D748-1F1F-AE48-BD6B-835339AA85F7}" srcOrd="7" destOrd="0" presId="urn:microsoft.com/office/officeart/2005/8/layout/radial4"/>
    <dgm:cxn modelId="{B8D9D48B-3E36-654A-930A-D01E70ED2D69}" type="presParOf" srcId="{031FE8F4-ADDE-8646-B7DD-AEAEAA92A36F}" destId="{B486FE28-A02E-1B45-84BE-A73D2B7C72A5}" srcOrd="8" destOrd="0" presId="urn:microsoft.com/office/officeart/2005/8/layout/radial4"/>
    <dgm:cxn modelId="{53CFC992-78CC-C54C-9C39-139484894174}" type="presParOf" srcId="{031FE8F4-ADDE-8646-B7DD-AEAEAA92A36F}" destId="{69D0ED2E-3B61-A744-9DB8-A5CDA2D95F45}" srcOrd="9" destOrd="0" presId="urn:microsoft.com/office/officeart/2005/8/layout/radial4"/>
    <dgm:cxn modelId="{0A1F1CE8-8630-AA41-9852-57E2086A86C4}" type="presParOf" srcId="{031FE8F4-ADDE-8646-B7DD-AEAEAA92A36F}" destId="{AF0BDA8D-D395-AC4F-9FFA-36B0C8A6484F}"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3AF154-C034-574C-8962-A91F8890784A}" type="doc">
      <dgm:prSet loTypeId="urn:microsoft.com/office/officeart/2005/8/layout/process1" loCatId="process" qsTypeId="urn:microsoft.com/office/officeart/2005/8/quickstyle/simple4" qsCatId="simple" csTypeId="urn:microsoft.com/office/officeart/2005/8/colors/accent1_2" csCatId="accent1" phldr="1"/>
      <dgm:spPr/>
    </dgm:pt>
    <dgm:pt modelId="{E9019C0E-B122-5A44-BD75-E275E8CD1506}">
      <dgm:prSet phldrT="[Text]"/>
      <dgm:spPr/>
      <dgm:t>
        <a:bodyPr/>
        <a:lstStyle/>
        <a:p>
          <a:r>
            <a:rPr lang="en-US" dirty="0" smtClean="0"/>
            <a:t>Inputs</a:t>
          </a:r>
          <a:endParaRPr lang="en-US" dirty="0"/>
        </a:p>
      </dgm:t>
    </dgm:pt>
    <dgm:pt modelId="{42B9425C-EF74-AB47-81F7-5099C0051B0F}" type="parTrans" cxnId="{3E935A35-7F28-064C-ABD5-973BD4676455}">
      <dgm:prSet/>
      <dgm:spPr/>
      <dgm:t>
        <a:bodyPr/>
        <a:lstStyle/>
        <a:p>
          <a:endParaRPr lang="en-US"/>
        </a:p>
      </dgm:t>
    </dgm:pt>
    <dgm:pt modelId="{9804AE5D-9DE6-EB4D-9EDB-A455DB9A4B99}" type="sibTrans" cxnId="{3E935A35-7F28-064C-ABD5-973BD4676455}">
      <dgm:prSet/>
      <dgm:spPr/>
      <dgm:t>
        <a:bodyPr/>
        <a:lstStyle/>
        <a:p>
          <a:endParaRPr lang="en-US"/>
        </a:p>
      </dgm:t>
    </dgm:pt>
    <dgm:pt modelId="{83424502-1C6D-0A46-B271-D3C3A5834C1E}">
      <dgm:prSet phldrT="[Text]" custT="1"/>
      <dgm:spPr/>
      <dgm:t>
        <a:bodyPr/>
        <a:lstStyle/>
        <a:p>
          <a:r>
            <a:rPr lang="en-US" sz="3500" dirty="0" smtClean="0"/>
            <a:t>Process</a:t>
          </a:r>
          <a:endParaRPr lang="en-US" sz="3500" dirty="0"/>
        </a:p>
      </dgm:t>
    </dgm:pt>
    <dgm:pt modelId="{E60422E3-FFF2-4747-A8BB-BC8F9DA9ED92}" type="parTrans" cxnId="{7B3F288A-4162-3C4E-B283-D87F9C1A57BD}">
      <dgm:prSet/>
      <dgm:spPr/>
      <dgm:t>
        <a:bodyPr/>
        <a:lstStyle/>
        <a:p>
          <a:endParaRPr lang="en-US"/>
        </a:p>
      </dgm:t>
    </dgm:pt>
    <dgm:pt modelId="{72F046F8-1C7B-0442-963B-7B15B82831E7}" type="sibTrans" cxnId="{7B3F288A-4162-3C4E-B283-D87F9C1A57BD}">
      <dgm:prSet/>
      <dgm:spPr/>
      <dgm:t>
        <a:bodyPr/>
        <a:lstStyle/>
        <a:p>
          <a:endParaRPr lang="en-US"/>
        </a:p>
      </dgm:t>
    </dgm:pt>
    <dgm:pt modelId="{D993567D-F812-0845-9531-3E87AC623409}">
      <dgm:prSet phldrT="[Text]"/>
      <dgm:spPr/>
      <dgm:t>
        <a:bodyPr/>
        <a:lstStyle/>
        <a:p>
          <a:r>
            <a:rPr lang="en-US" dirty="0" smtClean="0"/>
            <a:t>Outputs</a:t>
          </a:r>
          <a:endParaRPr lang="en-US" dirty="0"/>
        </a:p>
      </dgm:t>
    </dgm:pt>
    <dgm:pt modelId="{DE9C1ADE-B2D8-1D49-8DBC-3F778466496C}" type="parTrans" cxnId="{17C59E2F-8B63-A74A-A0F9-C9CD1825DCDC}">
      <dgm:prSet/>
      <dgm:spPr/>
      <dgm:t>
        <a:bodyPr/>
        <a:lstStyle/>
        <a:p>
          <a:endParaRPr lang="en-US"/>
        </a:p>
      </dgm:t>
    </dgm:pt>
    <dgm:pt modelId="{EA358177-32B2-824D-95DA-E86BE66B3FD4}" type="sibTrans" cxnId="{17C59E2F-8B63-A74A-A0F9-C9CD1825DCDC}">
      <dgm:prSet/>
      <dgm:spPr/>
      <dgm:t>
        <a:bodyPr/>
        <a:lstStyle/>
        <a:p>
          <a:endParaRPr lang="en-US"/>
        </a:p>
      </dgm:t>
    </dgm:pt>
    <dgm:pt modelId="{D66F026D-0663-8149-A15C-DC4D56166AA8}" type="pres">
      <dgm:prSet presAssocID="{8F3AF154-C034-574C-8962-A91F8890784A}" presName="Name0" presStyleCnt="0">
        <dgm:presLayoutVars>
          <dgm:dir/>
          <dgm:resizeHandles val="exact"/>
        </dgm:presLayoutVars>
      </dgm:prSet>
      <dgm:spPr/>
    </dgm:pt>
    <dgm:pt modelId="{B90DD680-F9AE-7545-A403-82704A9E0259}" type="pres">
      <dgm:prSet presAssocID="{E9019C0E-B122-5A44-BD75-E275E8CD1506}" presName="node" presStyleLbl="node1" presStyleIdx="0" presStyleCnt="3">
        <dgm:presLayoutVars>
          <dgm:bulletEnabled val="1"/>
        </dgm:presLayoutVars>
      </dgm:prSet>
      <dgm:spPr/>
      <dgm:t>
        <a:bodyPr/>
        <a:lstStyle/>
        <a:p>
          <a:endParaRPr lang="en-US"/>
        </a:p>
      </dgm:t>
    </dgm:pt>
    <dgm:pt modelId="{ECC9AAC5-FB8C-1A44-9B3C-AE17779C87E6}" type="pres">
      <dgm:prSet presAssocID="{9804AE5D-9DE6-EB4D-9EDB-A455DB9A4B99}" presName="sibTrans" presStyleLbl="sibTrans2D1" presStyleIdx="0" presStyleCnt="2"/>
      <dgm:spPr/>
      <dgm:t>
        <a:bodyPr/>
        <a:lstStyle/>
        <a:p>
          <a:endParaRPr lang="en-US"/>
        </a:p>
      </dgm:t>
    </dgm:pt>
    <dgm:pt modelId="{94AEA6D8-89AC-184F-BA74-8272B204DDF5}" type="pres">
      <dgm:prSet presAssocID="{9804AE5D-9DE6-EB4D-9EDB-A455DB9A4B99}" presName="connectorText" presStyleLbl="sibTrans2D1" presStyleIdx="0" presStyleCnt="2"/>
      <dgm:spPr/>
      <dgm:t>
        <a:bodyPr/>
        <a:lstStyle/>
        <a:p>
          <a:endParaRPr lang="en-US"/>
        </a:p>
      </dgm:t>
    </dgm:pt>
    <dgm:pt modelId="{0B7042C7-210D-504C-8783-D3166C8B7060}" type="pres">
      <dgm:prSet presAssocID="{83424502-1C6D-0A46-B271-D3C3A5834C1E}" presName="node" presStyleLbl="node1" presStyleIdx="1" presStyleCnt="3" custScaleX="150905" custScaleY="256863" custLinFactNeighborX="-1672" custLinFactNeighborY="7894">
        <dgm:presLayoutVars>
          <dgm:bulletEnabled val="1"/>
        </dgm:presLayoutVars>
      </dgm:prSet>
      <dgm:spPr/>
      <dgm:t>
        <a:bodyPr/>
        <a:lstStyle/>
        <a:p>
          <a:endParaRPr lang="en-US"/>
        </a:p>
      </dgm:t>
    </dgm:pt>
    <dgm:pt modelId="{0B35B780-2063-374D-88ED-391C84057AB0}" type="pres">
      <dgm:prSet presAssocID="{72F046F8-1C7B-0442-963B-7B15B82831E7}" presName="sibTrans" presStyleLbl="sibTrans2D1" presStyleIdx="1" presStyleCnt="2"/>
      <dgm:spPr/>
      <dgm:t>
        <a:bodyPr/>
        <a:lstStyle/>
        <a:p>
          <a:endParaRPr lang="en-US"/>
        </a:p>
      </dgm:t>
    </dgm:pt>
    <dgm:pt modelId="{CE9B99E2-6C7B-C04D-875B-6893BB5BB9B4}" type="pres">
      <dgm:prSet presAssocID="{72F046F8-1C7B-0442-963B-7B15B82831E7}" presName="connectorText" presStyleLbl="sibTrans2D1" presStyleIdx="1" presStyleCnt="2"/>
      <dgm:spPr/>
      <dgm:t>
        <a:bodyPr/>
        <a:lstStyle/>
        <a:p>
          <a:endParaRPr lang="en-US"/>
        </a:p>
      </dgm:t>
    </dgm:pt>
    <dgm:pt modelId="{998F39E6-AF57-2C4F-B56B-FB7C7A65C01F}" type="pres">
      <dgm:prSet presAssocID="{D993567D-F812-0845-9531-3E87AC623409}" presName="node" presStyleLbl="node1" presStyleIdx="2" presStyleCnt="3">
        <dgm:presLayoutVars>
          <dgm:bulletEnabled val="1"/>
        </dgm:presLayoutVars>
      </dgm:prSet>
      <dgm:spPr/>
      <dgm:t>
        <a:bodyPr/>
        <a:lstStyle/>
        <a:p>
          <a:endParaRPr lang="en-US"/>
        </a:p>
      </dgm:t>
    </dgm:pt>
  </dgm:ptLst>
  <dgm:cxnLst>
    <dgm:cxn modelId="{7B3F288A-4162-3C4E-B283-D87F9C1A57BD}" srcId="{8F3AF154-C034-574C-8962-A91F8890784A}" destId="{83424502-1C6D-0A46-B271-D3C3A5834C1E}" srcOrd="1" destOrd="0" parTransId="{E60422E3-FFF2-4747-A8BB-BC8F9DA9ED92}" sibTransId="{72F046F8-1C7B-0442-963B-7B15B82831E7}"/>
    <dgm:cxn modelId="{17C59E2F-8B63-A74A-A0F9-C9CD1825DCDC}" srcId="{8F3AF154-C034-574C-8962-A91F8890784A}" destId="{D993567D-F812-0845-9531-3E87AC623409}" srcOrd="2" destOrd="0" parTransId="{DE9C1ADE-B2D8-1D49-8DBC-3F778466496C}" sibTransId="{EA358177-32B2-824D-95DA-E86BE66B3FD4}"/>
    <dgm:cxn modelId="{9C8EAA80-56E0-6346-8972-539C01247A5E}" type="presOf" srcId="{E9019C0E-B122-5A44-BD75-E275E8CD1506}" destId="{B90DD680-F9AE-7545-A403-82704A9E0259}" srcOrd="0" destOrd="0" presId="urn:microsoft.com/office/officeart/2005/8/layout/process1"/>
    <dgm:cxn modelId="{5F55BA0C-69B8-864C-8F2D-2F0419753EEE}" type="presOf" srcId="{8F3AF154-C034-574C-8962-A91F8890784A}" destId="{D66F026D-0663-8149-A15C-DC4D56166AA8}" srcOrd="0" destOrd="0" presId="urn:microsoft.com/office/officeart/2005/8/layout/process1"/>
    <dgm:cxn modelId="{9D1C595D-E0C4-4545-8AEC-96E074C85D7C}" type="presOf" srcId="{72F046F8-1C7B-0442-963B-7B15B82831E7}" destId="{CE9B99E2-6C7B-C04D-875B-6893BB5BB9B4}" srcOrd="1" destOrd="0" presId="urn:microsoft.com/office/officeart/2005/8/layout/process1"/>
    <dgm:cxn modelId="{4F796183-D4F5-E246-953C-D1F1AAFBAF4C}" type="presOf" srcId="{83424502-1C6D-0A46-B271-D3C3A5834C1E}" destId="{0B7042C7-210D-504C-8783-D3166C8B7060}" srcOrd="0" destOrd="0" presId="urn:microsoft.com/office/officeart/2005/8/layout/process1"/>
    <dgm:cxn modelId="{D99553E4-99CB-C047-A5F7-D40EE45C89BA}" type="presOf" srcId="{9804AE5D-9DE6-EB4D-9EDB-A455DB9A4B99}" destId="{ECC9AAC5-FB8C-1A44-9B3C-AE17779C87E6}" srcOrd="0" destOrd="0" presId="urn:microsoft.com/office/officeart/2005/8/layout/process1"/>
    <dgm:cxn modelId="{E825E216-A57E-974B-9E4D-B16EFC82E014}" type="presOf" srcId="{D993567D-F812-0845-9531-3E87AC623409}" destId="{998F39E6-AF57-2C4F-B56B-FB7C7A65C01F}" srcOrd="0" destOrd="0" presId="urn:microsoft.com/office/officeart/2005/8/layout/process1"/>
    <dgm:cxn modelId="{71FC0976-DE10-1743-B363-8B5EB7A91B96}" type="presOf" srcId="{9804AE5D-9DE6-EB4D-9EDB-A455DB9A4B99}" destId="{94AEA6D8-89AC-184F-BA74-8272B204DDF5}" srcOrd="1" destOrd="0" presId="urn:microsoft.com/office/officeart/2005/8/layout/process1"/>
    <dgm:cxn modelId="{70BD5833-722D-F34F-B5F7-D94A86FA5659}" type="presOf" srcId="{72F046F8-1C7B-0442-963B-7B15B82831E7}" destId="{0B35B780-2063-374D-88ED-391C84057AB0}" srcOrd="0" destOrd="0" presId="urn:microsoft.com/office/officeart/2005/8/layout/process1"/>
    <dgm:cxn modelId="{3E935A35-7F28-064C-ABD5-973BD4676455}" srcId="{8F3AF154-C034-574C-8962-A91F8890784A}" destId="{E9019C0E-B122-5A44-BD75-E275E8CD1506}" srcOrd="0" destOrd="0" parTransId="{42B9425C-EF74-AB47-81F7-5099C0051B0F}" sibTransId="{9804AE5D-9DE6-EB4D-9EDB-A455DB9A4B99}"/>
    <dgm:cxn modelId="{77ECE302-D6FD-9143-BADE-24B3FAD84C7C}" type="presParOf" srcId="{D66F026D-0663-8149-A15C-DC4D56166AA8}" destId="{B90DD680-F9AE-7545-A403-82704A9E0259}" srcOrd="0" destOrd="0" presId="urn:microsoft.com/office/officeart/2005/8/layout/process1"/>
    <dgm:cxn modelId="{1F168694-569C-6A4C-AB5F-9E7F1690B74A}" type="presParOf" srcId="{D66F026D-0663-8149-A15C-DC4D56166AA8}" destId="{ECC9AAC5-FB8C-1A44-9B3C-AE17779C87E6}" srcOrd="1" destOrd="0" presId="urn:microsoft.com/office/officeart/2005/8/layout/process1"/>
    <dgm:cxn modelId="{F0AFEEB8-073B-3343-85CA-389D2631385C}" type="presParOf" srcId="{ECC9AAC5-FB8C-1A44-9B3C-AE17779C87E6}" destId="{94AEA6D8-89AC-184F-BA74-8272B204DDF5}" srcOrd="0" destOrd="0" presId="urn:microsoft.com/office/officeart/2005/8/layout/process1"/>
    <dgm:cxn modelId="{0535A7CF-140D-8040-8082-366BFD7C34E7}" type="presParOf" srcId="{D66F026D-0663-8149-A15C-DC4D56166AA8}" destId="{0B7042C7-210D-504C-8783-D3166C8B7060}" srcOrd="2" destOrd="0" presId="urn:microsoft.com/office/officeart/2005/8/layout/process1"/>
    <dgm:cxn modelId="{679195FC-AEF3-184E-B1C6-0B74504F5F75}" type="presParOf" srcId="{D66F026D-0663-8149-A15C-DC4D56166AA8}" destId="{0B35B780-2063-374D-88ED-391C84057AB0}" srcOrd="3" destOrd="0" presId="urn:microsoft.com/office/officeart/2005/8/layout/process1"/>
    <dgm:cxn modelId="{2E400257-150C-BE41-AB0E-679BCB1CF97F}" type="presParOf" srcId="{0B35B780-2063-374D-88ED-391C84057AB0}" destId="{CE9B99E2-6C7B-C04D-875B-6893BB5BB9B4}" srcOrd="0" destOrd="0" presId="urn:microsoft.com/office/officeart/2005/8/layout/process1"/>
    <dgm:cxn modelId="{AD7983BF-3665-734E-AEAD-E6B9D5B888A8}" type="presParOf" srcId="{D66F026D-0663-8149-A15C-DC4D56166AA8}" destId="{998F39E6-AF57-2C4F-B56B-FB7C7A65C01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3AF154-C034-574C-8962-A91F8890784A}" type="doc">
      <dgm:prSet loTypeId="urn:microsoft.com/office/officeart/2005/8/layout/process1" loCatId="process" qsTypeId="urn:microsoft.com/office/officeart/2005/8/quickstyle/simple4" qsCatId="simple" csTypeId="urn:microsoft.com/office/officeart/2005/8/colors/accent1_2" csCatId="accent1" phldr="1"/>
      <dgm:spPr/>
    </dgm:pt>
    <dgm:pt modelId="{E9019C0E-B122-5A44-BD75-E275E8CD1506}">
      <dgm:prSet phldrT="[Text]"/>
      <dgm:spPr/>
      <dgm:t>
        <a:bodyPr/>
        <a:lstStyle/>
        <a:p>
          <a:r>
            <a:rPr lang="en-US" dirty="0" smtClean="0"/>
            <a:t>Student data</a:t>
          </a:r>
          <a:endParaRPr lang="en-US" dirty="0"/>
        </a:p>
      </dgm:t>
    </dgm:pt>
    <dgm:pt modelId="{42B9425C-EF74-AB47-81F7-5099C0051B0F}" type="parTrans" cxnId="{3E935A35-7F28-064C-ABD5-973BD4676455}">
      <dgm:prSet/>
      <dgm:spPr/>
      <dgm:t>
        <a:bodyPr/>
        <a:lstStyle/>
        <a:p>
          <a:endParaRPr lang="en-US"/>
        </a:p>
      </dgm:t>
    </dgm:pt>
    <dgm:pt modelId="{9804AE5D-9DE6-EB4D-9EDB-A455DB9A4B99}" type="sibTrans" cxnId="{3E935A35-7F28-064C-ABD5-973BD4676455}">
      <dgm:prSet/>
      <dgm:spPr/>
      <dgm:t>
        <a:bodyPr/>
        <a:lstStyle/>
        <a:p>
          <a:endParaRPr lang="en-US"/>
        </a:p>
      </dgm:t>
    </dgm:pt>
    <dgm:pt modelId="{83424502-1C6D-0A46-B271-D3C3A5834C1E}">
      <dgm:prSet phldrT="[Text]" custT="1"/>
      <dgm:spPr/>
      <dgm:t>
        <a:bodyPr/>
        <a:lstStyle/>
        <a:p>
          <a:r>
            <a:rPr lang="en-US" sz="3500" dirty="0" smtClean="0"/>
            <a:t>Registration</a:t>
          </a:r>
          <a:endParaRPr lang="en-US" sz="3500" dirty="0"/>
        </a:p>
      </dgm:t>
    </dgm:pt>
    <dgm:pt modelId="{E60422E3-FFF2-4747-A8BB-BC8F9DA9ED92}" type="parTrans" cxnId="{7B3F288A-4162-3C4E-B283-D87F9C1A57BD}">
      <dgm:prSet/>
      <dgm:spPr/>
      <dgm:t>
        <a:bodyPr/>
        <a:lstStyle/>
        <a:p>
          <a:endParaRPr lang="en-US"/>
        </a:p>
      </dgm:t>
    </dgm:pt>
    <dgm:pt modelId="{72F046F8-1C7B-0442-963B-7B15B82831E7}" type="sibTrans" cxnId="{7B3F288A-4162-3C4E-B283-D87F9C1A57BD}">
      <dgm:prSet/>
      <dgm:spPr/>
      <dgm:t>
        <a:bodyPr/>
        <a:lstStyle/>
        <a:p>
          <a:endParaRPr lang="en-US"/>
        </a:p>
      </dgm:t>
    </dgm:pt>
    <dgm:pt modelId="{D993567D-F812-0845-9531-3E87AC623409}">
      <dgm:prSet phldrT="[Text]"/>
      <dgm:spPr/>
      <dgm:t>
        <a:bodyPr/>
        <a:lstStyle/>
        <a:p>
          <a:r>
            <a:rPr lang="en-US" dirty="0" smtClean="0"/>
            <a:t>Student number in database;</a:t>
          </a:r>
        </a:p>
        <a:p>
          <a:r>
            <a:rPr lang="en-US" dirty="0" smtClean="0"/>
            <a:t>List of disciplines</a:t>
          </a:r>
          <a:endParaRPr lang="en-US" dirty="0"/>
        </a:p>
      </dgm:t>
    </dgm:pt>
    <dgm:pt modelId="{DE9C1ADE-B2D8-1D49-8DBC-3F778466496C}" type="parTrans" cxnId="{17C59E2F-8B63-A74A-A0F9-C9CD1825DCDC}">
      <dgm:prSet/>
      <dgm:spPr/>
      <dgm:t>
        <a:bodyPr/>
        <a:lstStyle/>
        <a:p>
          <a:endParaRPr lang="en-US"/>
        </a:p>
      </dgm:t>
    </dgm:pt>
    <dgm:pt modelId="{EA358177-32B2-824D-95DA-E86BE66B3FD4}" type="sibTrans" cxnId="{17C59E2F-8B63-A74A-A0F9-C9CD1825DCDC}">
      <dgm:prSet/>
      <dgm:spPr/>
      <dgm:t>
        <a:bodyPr/>
        <a:lstStyle/>
        <a:p>
          <a:endParaRPr lang="en-US"/>
        </a:p>
      </dgm:t>
    </dgm:pt>
    <dgm:pt modelId="{D66F026D-0663-8149-A15C-DC4D56166AA8}" type="pres">
      <dgm:prSet presAssocID="{8F3AF154-C034-574C-8962-A91F8890784A}" presName="Name0" presStyleCnt="0">
        <dgm:presLayoutVars>
          <dgm:dir/>
          <dgm:resizeHandles val="exact"/>
        </dgm:presLayoutVars>
      </dgm:prSet>
      <dgm:spPr/>
    </dgm:pt>
    <dgm:pt modelId="{B90DD680-F9AE-7545-A403-82704A9E0259}" type="pres">
      <dgm:prSet presAssocID="{E9019C0E-B122-5A44-BD75-E275E8CD1506}" presName="node" presStyleLbl="node1" presStyleIdx="0" presStyleCnt="3">
        <dgm:presLayoutVars>
          <dgm:bulletEnabled val="1"/>
        </dgm:presLayoutVars>
      </dgm:prSet>
      <dgm:spPr/>
      <dgm:t>
        <a:bodyPr/>
        <a:lstStyle/>
        <a:p>
          <a:endParaRPr lang="en-US"/>
        </a:p>
      </dgm:t>
    </dgm:pt>
    <dgm:pt modelId="{ECC9AAC5-FB8C-1A44-9B3C-AE17779C87E6}" type="pres">
      <dgm:prSet presAssocID="{9804AE5D-9DE6-EB4D-9EDB-A455DB9A4B99}" presName="sibTrans" presStyleLbl="sibTrans2D1" presStyleIdx="0" presStyleCnt="2"/>
      <dgm:spPr/>
      <dgm:t>
        <a:bodyPr/>
        <a:lstStyle/>
        <a:p>
          <a:endParaRPr lang="en-US"/>
        </a:p>
      </dgm:t>
    </dgm:pt>
    <dgm:pt modelId="{94AEA6D8-89AC-184F-BA74-8272B204DDF5}" type="pres">
      <dgm:prSet presAssocID="{9804AE5D-9DE6-EB4D-9EDB-A455DB9A4B99}" presName="connectorText" presStyleLbl="sibTrans2D1" presStyleIdx="0" presStyleCnt="2"/>
      <dgm:spPr/>
      <dgm:t>
        <a:bodyPr/>
        <a:lstStyle/>
        <a:p>
          <a:endParaRPr lang="en-US"/>
        </a:p>
      </dgm:t>
    </dgm:pt>
    <dgm:pt modelId="{0B7042C7-210D-504C-8783-D3166C8B7060}" type="pres">
      <dgm:prSet presAssocID="{83424502-1C6D-0A46-B271-D3C3A5834C1E}" presName="node" presStyleLbl="node1" presStyleIdx="1" presStyleCnt="3" custScaleX="177941" custScaleY="256863" custLinFactNeighborX="-1672" custLinFactNeighborY="7894">
        <dgm:presLayoutVars>
          <dgm:bulletEnabled val="1"/>
        </dgm:presLayoutVars>
      </dgm:prSet>
      <dgm:spPr/>
      <dgm:t>
        <a:bodyPr/>
        <a:lstStyle/>
        <a:p>
          <a:endParaRPr lang="en-US"/>
        </a:p>
      </dgm:t>
    </dgm:pt>
    <dgm:pt modelId="{0B35B780-2063-374D-88ED-391C84057AB0}" type="pres">
      <dgm:prSet presAssocID="{72F046F8-1C7B-0442-963B-7B15B82831E7}" presName="sibTrans" presStyleLbl="sibTrans2D1" presStyleIdx="1" presStyleCnt="2"/>
      <dgm:spPr/>
      <dgm:t>
        <a:bodyPr/>
        <a:lstStyle/>
        <a:p>
          <a:endParaRPr lang="en-US"/>
        </a:p>
      </dgm:t>
    </dgm:pt>
    <dgm:pt modelId="{CE9B99E2-6C7B-C04D-875B-6893BB5BB9B4}" type="pres">
      <dgm:prSet presAssocID="{72F046F8-1C7B-0442-963B-7B15B82831E7}" presName="connectorText" presStyleLbl="sibTrans2D1" presStyleIdx="1" presStyleCnt="2"/>
      <dgm:spPr/>
      <dgm:t>
        <a:bodyPr/>
        <a:lstStyle/>
        <a:p>
          <a:endParaRPr lang="en-US"/>
        </a:p>
      </dgm:t>
    </dgm:pt>
    <dgm:pt modelId="{998F39E6-AF57-2C4F-B56B-FB7C7A65C01F}" type="pres">
      <dgm:prSet presAssocID="{D993567D-F812-0845-9531-3E87AC623409}" presName="node" presStyleLbl="node1" presStyleIdx="2" presStyleCnt="3">
        <dgm:presLayoutVars>
          <dgm:bulletEnabled val="1"/>
        </dgm:presLayoutVars>
      </dgm:prSet>
      <dgm:spPr/>
      <dgm:t>
        <a:bodyPr/>
        <a:lstStyle/>
        <a:p>
          <a:endParaRPr lang="en-US"/>
        </a:p>
      </dgm:t>
    </dgm:pt>
  </dgm:ptLst>
  <dgm:cxnLst>
    <dgm:cxn modelId="{3B3BAA3C-E6A8-BF4D-B395-5A2E456A23EB}" type="presOf" srcId="{72F046F8-1C7B-0442-963B-7B15B82831E7}" destId="{CE9B99E2-6C7B-C04D-875B-6893BB5BB9B4}" srcOrd="1" destOrd="0" presId="urn:microsoft.com/office/officeart/2005/8/layout/process1"/>
    <dgm:cxn modelId="{C8D662FF-02AA-9540-810A-364A201AE854}" type="presOf" srcId="{9804AE5D-9DE6-EB4D-9EDB-A455DB9A4B99}" destId="{94AEA6D8-89AC-184F-BA74-8272B204DDF5}" srcOrd="1" destOrd="0" presId="urn:microsoft.com/office/officeart/2005/8/layout/process1"/>
    <dgm:cxn modelId="{A1743272-1C04-FA48-B814-DAE310F475D8}" type="presOf" srcId="{9804AE5D-9DE6-EB4D-9EDB-A455DB9A4B99}" destId="{ECC9AAC5-FB8C-1A44-9B3C-AE17779C87E6}" srcOrd="0" destOrd="0" presId="urn:microsoft.com/office/officeart/2005/8/layout/process1"/>
    <dgm:cxn modelId="{C3987097-0C62-764D-B4C9-804F0D7A2651}" type="presOf" srcId="{D993567D-F812-0845-9531-3E87AC623409}" destId="{998F39E6-AF57-2C4F-B56B-FB7C7A65C01F}" srcOrd="0" destOrd="0" presId="urn:microsoft.com/office/officeart/2005/8/layout/process1"/>
    <dgm:cxn modelId="{3E935A35-7F28-064C-ABD5-973BD4676455}" srcId="{8F3AF154-C034-574C-8962-A91F8890784A}" destId="{E9019C0E-B122-5A44-BD75-E275E8CD1506}" srcOrd="0" destOrd="0" parTransId="{42B9425C-EF74-AB47-81F7-5099C0051B0F}" sibTransId="{9804AE5D-9DE6-EB4D-9EDB-A455DB9A4B99}"/>
    <dgm:cxn modelId="{240D872E-EEE9-F642-8D89-0530209B97C1}" type="presOf" srcId="{E9019C0E-B122-5A44-BD75-E275E8CD1506}" destId="{B90DD680-F9AE-7545-A403-82704A9E0259}" srcOrd="0" destOrd="0" presId="urn:microsoft.com/office/officeart/2005/8/layout/process1"/>
    <dgm:cxn modelId="{7B3F288A-4162-3C4E-B283-D87F9C1A57BD}" srcId="{8F3AF154-C034-574C-8962-A91F8890784A}" destId="{83424502-1C6D-0A46-B271-D3C3A5834C1E}" srcOrd="1" destOrd="0" parTransId="{E60422E3-FFF2-4747-A8BB-BC8F9DA9ED92}" sibTransId="{72F046F8-1C7B-0442-963B-7B15B82831E7}"/>
    <dgm:cxn modelId="{CC945829-4FCC-104A-A6B3-745FC529159E}" type="presOf" srcId="{72F046F8-1C7B-0442-963B-7B15B82831E7}" destId="{0B35B780-2063-374D-88ED-391C84057AB0}" srcOrd="0" destOrd="0" presId="urn:microsoft.com/office/officeart/2005/8/layout/process1"/>
    <dgm:cxn modelId="{17C59E2F-8B63-A74A-A0F9-C9CD1825DCDC}" srcId="{8F3AF154-C034-574C-8962-A91F8890784A}" destId="{D993567D-F812-0845-9531-3E87AC623409}" srcOrd="2" destOrd="0" parTransId="{DE9C1ADE-B2D8-1D49-8DBC-3F778466496C}" sibTransId="{EA358177-32B2-824D-95DA-E86BE66B3FD4}"/>
    <dgm:cxn modelId="{6169CDA2-DA74-AF4B-B9AE-917D57BAAEC8}" type="presOf" srcId="{83424502-1C6D-0A46-B271-D3C3A5834C1E}" destId="{0B7042C7-210D-504C-8783-D3166C8B7060}" srcOrd="0" destOrd="0" presId="urn:microsoft.com/office/officeart/2005/8/layout/process1"/>
    <dgm:cxn modelId="{2DB6E9E2-EB38-AE41-B079-1126F20302E5}" type="presOf" srcId="{8F3AF154-C034-574C-8962-A91F8890784A}" destId="{D66F026D-0663-8149-A15C-DC4D56166AA8}" srcOrd="0" destOrd="0" presId="urn:microsoft.com/office/officeart/2005/8/layout/process1"/>
    <dgm:cxn modelId="{6DD49B44-86BE-FF49-946A-03C8A6376A44}" type="presParOf" srcId="{D66F026D-0663-8149-A15C-DC4D56166AA8}" destId="{B90DD680-F9AE-7545-A403-82704A9E0259}" srcOrd="0" destOrd="0" presId="urn:microsoft.com/office/officeart/2005/8/layout/process1"/>
    <dgm:cxn modelId="{296ECFB3-FCCE-734E-AEFD-F07DAD18CFBD}" type="presParOf" srcId="{D66F026D-0663-8149-A15C-DC4D56166AA8}" destId="{ECC9AAC5-FB8C-1A44-9B3C-AE17779C87E6}" srcOrd="1" destOrd="0" presId="urn:microsoft.com/office/officeart/2005/8/layout/process1"/>
    <dgm:cxn modelId="{F22ACFF9-5C15-5D40-8AD6-AFD823E5523A}" type="presParOf" srcId="{ECC9AAC5-FB8C-1A44-9B3C-AE17779C87E6}" destId="{94AEA6D8-89AC-184F-BA74-8272B204DDF5}" srcOrd="0" destOrd="0" presId="urn:microsoft.com/office/officeart/2005/8/layout/process1"/>
    <dgm:cxn modelId="{21829E2A-BB78-EB44-9770-02239517CDC1}" type="presParOf" srcId="{D66F026D-0663-8149-A15C-DC4D56166AA8}" destId="{0B7042C7-210D-504C-8783-D3166C8B7060}" srcOrd="2" destOrd="0" presId="urn:microsoft.com/office/officeart/2005/8/layout/process1"/>
    <dgm:cxn modelId="{9706712A-1FF5-F74A-B9C0-8FCF4F1B0E5B}" type="presParOf" srcId="{D66F026D-0663-8149-A15C-DC4D56166AA8}" destId="{0B35B780-2063-374D-88ED-391C84057AB0}" srcOrd="3" destOrd="0" presId="urn:microsoft.com/office/officeart/2005/8/layout/process1"/>
    <dgm:cxn modelId="{6C8EB5BF-8E32-A54C-9AA7-377E57E5E8FE}" type="presParOf" srcId="{0B35B780-2063-374D-88ED-391C84057AB0}" destId="{CE9B99E2-6C7B-C04D-875B-6893BB5BB9B4}" srcOrd="0" destOrd="0" presId="urn:microsoft.com/office/officeart/2005/8/layout/process1"/>
    <dgm:cxn modelId="{F343E403-AEE3-434D-A6C6-95C39627FBF4}" type="presParOf" srcId="{D66F026D-0663-8149-A15C-DC4D56166AA8}" destId="{998F39E6-AF57-2C4F-B56B-FB7C7A65C01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3AF154-C034-574C-8962-A91F8890784A}"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US"/>
        </a:p>
      </dgm:t>
    </dgm:pt>
    <dgm:pt modelId="{E9019C0E-B122-5A44-BD75-E275E8CD1506}">
      <dgm:prSet phldrT="[Text]"/>
      <dgm:spPr/>
      <dgm:t>
        <a:bodyPr/>
        <a:lstStyle/>
        <a:p>
          <a:r>
            <a:rPr lang="en-US" dirty="0" smtClean="0"/>
            <a:t>“raw” Student; </a:t>
          </a:r>
        </a:p>
        <a:p>
          <a:r>
            <a:rPr lang="en-US" dirty="0" smtClean="0"/>
            <a:t>student number;</a:t>
          </a:r>
        </a:p>
        <a:p>
          <a:r>
            <a:rPr lang="en-US" dirty="0" smtClean="0"/>
            <a:t> timetable for classes</a:t>
          </a:r>
          <a:endParaRPr lang="en-US" dirty="0"/>
        </a:p>
      </dgm:t>
    </dgm:pt>
    <dgm:pt modelId="{42B9425C-EF74-AB47-81F7-5099C0051B0F}" type="parTrans" cxnId="{3E935A35-7F28-064C-ABD5-973BD4676455}">
      <dgm:prSet/>
      <dgm:spPr/>
      <dgm:t>
        <a:bodyPr/>
        <a:lstStyle/>
        <a:p>
          <a:endParaRPr lang="en-US"/>
        </a:p>
      </dgm:t>
    </dgm:pt>
    <dgm:pt modelId="{9804AE5D-9DE6-EB4D-9EDB-A455DB9A4B99}" type="sibTrans" cxnId="{3E935A35-7F28-064C-ABD5-973BD4676455}">
      <dgm:prSet/>
      <dgm:spPr/>
      <dgm:t>
        <a:bodyPr/>
        <a:lstStyle/>
        <a:p>
          <a:endParaRPr lang="en-US"/>
        </a:p>
      </dgm:t>
    </dgm:pt>
    <dgm:pt modelId="{83424502-1C6D-0A46-B271-D3C3A5834C1E}">
      <dgm:prSet phldrT="[Text]" custT="1"/>
      <dgm:spPr/>
      <dgm:t>
        <a:bodyPr/>
        <a:lstStyle/>
        <a:p>
          <a:r>
            <a:rPr lang="en-US" sz="3500" dirty="0" smtClean="0"/>
            <a:t>Discipline A</a:t>
          </a:r>
          <a:endParaRPr lang="en-US" sz="3500" dirty="0"/>
        </a:p>
      </dgm:t>
    </dgm:pt>
    <dgm:pt modelId="{E60422E3-FFF2-4747-A8BB-BC8F9DA9ED92}" type="parTrans" cxnId="{7B3F288A-4162-3C4E-B283-D87F9C1A57BD}">
      <dgm:prSet/>
      <dgm:spPr/>
      <dgm:t>
        <a:bodyPr/>
        <a:lstStyle/>
        <a:p>
          <a:endParaRPr lang="en-US"/>
        </a:p>
      </dgm:t>
    </dgm:pt>
    <dgm:pt modelId="{72F046F8-1C7B-0442-963B-7B15B82831E7}" type="sibTrans" cxnId="{7B3F288A-4162-3C4E-B283-D87F9C1A57BD}">
      <dgm:prSet/>
      <dgm:spPr/>
      <dgm:t>
        <a:bodyPr/>
        <a:lstStyle/>
        <a:p>
          <a:endParaRPr lang="en-US"/>
        </a:p>
      </dgm:t>
    </dgm:pt>
    <dgm:pt modelId="{D993567D-F812-0845-9531-3E87AC623409}">
      <dgm:prSet phldrT="[Text]"/>
      <dgm:spPr/>
      <dgm:t>
        <a:bodyPr/>
        <a:lstStyle/>
        <a:p>
          <a:r>
            <a:rPr lang="en-US" dirty="0" smtClean="0"/>
            <a:t>Prepared student; grade in database</a:t>
          </a:r>
          <a:endParaRPr lang="en-US" dirty="0"/>
        </a:p>
      </dgm:t>
    </dgm:pt>
    <dgm:pt modelId="{DE9C1ADE-B2D8-1D49-8DBC-3F778466496C}" type="parTrans" cxnId="{17C59E2F-8B63-A74A-A0F9-C9CD1825DCDC}">
      <dgm:prSet/>
      <dgm:spPr/>
      <dgm:t>
        <a:bodyPr/>
        <a:lstStyle/>
        <a:p>
          <a:endParaRPr lang="en-US"/>
        </a:p>
      </dgm:t>
    </dgm:pt>
    <dgm:pt modelId="{EA358177-32B2-824D-95DA-E86BE66B3FD4}" type="sibTrans" cxnId="{17C59E2F-8B63-A74A-A0F9-C9CD1825DCDC}">
      <dgm:prSet/>
      <dgm:spPr/>
      <dgm:t>
        <a:bodyPr/>
        <a:lstStyle/>
        <a:p>
          <a:endParaRPr lang="en-US"/>
        </a:p>
      </dgm:t>
    </dgm:pt>
    <dgm:pt modelId="{D66F026D-0663-8149-A15C-DC4D56166AA8}" type="pres">
      <dgm:prSet presAssocID="{8F3AF154-C034-574C-8962-A91F8890784A}" presName="Name0" presStyleCnt="0">
        <dgm:presLayoutVars>
          <dgm:dir/>
          <dgm:resizeHandles val="exact"/>
        </dgm:presLayoutVars>
      </dgm:prSet>
      <dgm:spPr/>
      <dgm:t>
        <a:bodyPr/>
        <a:lstStyle/>
        <a:p>
          <a:endParaRPr lang="en-US"/>
        </a:p>
      </dgm:t>
    </dgm:pt>
    <dgm:pt modelId="{B90DD680-F9AE-7545-A403-82704A9E0259}" type="pres">
      <dgm:prSet presAssocID="{E9019C0E-B122-5A44-BD75-E275E8CD1506}" presName="node" presStyleLbl="node1" presStyleIdx="0" presStyleCnt="3" custScaleX="143183">
        <dgm:presLayoutVars>
          <dgm:bulletEnabled val="1"/>
        </dgm:presLayoutVars>
      </dgm:prSet>
      <dgm:spPr/>
      <dgm:t>
        <a:bodyPr/>
        <a:lstStyle/>
        <a:p>
          <a:endParaRPr lang="en-US"/>
        </a:p>
      </dgm:t>
    </dgm:pt>
    <dgm:pt modelId="{ECC9AAC5-FB8C-1A44-9B3C-AE17779C87E6}" type="pres">
      <dgm:prSet presAssocID="{9804AE5D-9DE6-EB4D-9EDB-A455DB9A4B99}" presName="sibTrans" presStyleLbl="sibTrans2D1" presStyleIdx="0" presStyleCnt="2"/>
      <dgm:spPr/>
      <dgm:t>
        <a:bodyPr/>
        <a:lstStyle/>
        <a:p>
          <a:endParaRPr lang="en-US"/>
        </a:p>
      </dgm:t>
    </dgm:pt>
    <dgm:pt modelId="{94AEA6D8-89AC-184F-BA74-8272B204DDF5}" type="pres">
      <dgm:prSet presAssocID="{9804AE5D-9DE6-EB4D-9EDB-A455DB9A4B99}" presName="connectorText" presStyleLbl="sibTrans2D1" presStyleIdx="0" presStyleCnt="2"/>
      <dgm:spPr/>
      <dgm:t>
        <a:bodyPr/>
        <a:lstStyle/>
        <a:p>
          <a:endParaRPr lang="en-US"/>
        </a:p>
      </dgm:t>
    </dgm:pt>
    <dgm:pt modelId="{0B7042C7-210D-504C-8783-D3166C8B7060}" type="pres">
      <dgm:prSet presAssocID="{83424502-1C6D-0A46-B271-D3C3A5834C1E}" presName="node" presStyleLbl="node1" presStyleIdx="1" presStyleCnt="3" custScaleX="177941" custScaleY="127203" custLinFactNeighborX="-12080" custLinFactNeighborY="3240">
        <dgm:presLayoutVars>
          <dgm:bulletEnabled val="1"/>
        </dgm:presLayoutVars>
      </dgm:prSet>
      <dgm:spPr/>
      <dgm:t>
        <a:bodyPr/>
        <a:lstStyle/>
        <a:p>
          <a:endParaRPr lang="en-US"/>
        </a:p>
      </dgm:t>
    </dgm:pt>
    <dgm:pt modelId="{0B35B780-2063-374D-88ED-391C84057AB0}" type="pres">
      <dgm:prSet presAssocID="{72F046F8-1C7B-0442-963B-7B15B82831E7}" presName="sibTrans" presStyleLbl="sibTrans2D1" presStyleIdx="1" presStyleCnt="2"/>
      <dgm:spPr/>
      <dgm:t>
        <a:bodyPr/>
        <a:lstStyle/>
        <a:p>
          <a:endParaRPr lang="en-US"/>
        </a:p>
      </dgm:t>
    </dgm:pt>
    <dgm:pt modelId="{CE9B99E2-6C7B-C04D-875B-6893BB5BB9B4}" type="pres">
      <dgm:prSet presAssocID="{72F046F8-1C7B-0442-963B-7B15B82831E7}" presName="connectorText" presStyleLbl="sibTrans2D1" presStyleIdx="1" presStyleCnt="2"/>
      <dgm:spPr/>
      <dgm:t>
        <a:bodyPr/>
        <a:lstStyle/>
        <a:p>
          <a:endParaRPr lang="en-US"/>
        </a:p>
      </dgm:t>
    </dgm:pt>
    <dgm:pt modelId="{998F39E6-AF57-2C4F-B56B-FB7C7A65C01F}" type="pres">
      <dgm:prSet presAssocID="{D993567D-F812-0845-9531-3E87AC623409}" presName="node" presStyleLbl="node1" presStyleIdx="2" presStyleCnt="3">
        <dgm:presLayoutVars>
          <dgm:bulletEnabled val="1"/>
        </dgm:presLayoutVars>
      </dgm:prSet>
      <dgm:spPr/>
      <dgm:t>
        <a:bodyPr/>
        <a:lstStyle/>
        <a:p>
          <a:endParaRPr lang="en-US"/>
        </a:p>
      </dgm:t>
    </dgm:pt>
  </dgm:ptLst>
  <dgm:cxnLst>
    <dgm:cxn modelId="{007C3EE6-559D-974F-B1DC-4FB4B00B1D55}" type="presOf" srcId="{8F3AF154-C034-574C-8962-A91F8890784A}" destId="{D66F026D-0663-8149-A15C-DC4D56166AA8}" srcOrd="0" destOrd="0" presId="urn:microsoft.com/office/officeart/2005/8/layout/process1"/>
    <dgm:cxn modelId="{B1C528EC-F771-314A-9983-615D39765213}" type="presOf" srcId="{72F046F8-1C7B-0442-963B-7B15B82831E7}" destId="{0B35B780-2063-374D-88ED-391C84057AB0}" srcOrd="0" destOrd="0" presId="urn:microsoft.com/office/officeart/2005/8/layout/process1"/>
    <dgm:cxn modelId="{3E935A35-7F28-064C-ABD5-973BD4676455}" srcId="{8F3AF154-C034-574C-8962-A91F8890784A}" destId="{E9019C0E-B122-5A44-BD75-E275E8CD1506}" srcOrd="0" destOrd="0" parTransId="{42B9425C-EF74-AB47-81F7-5099C0051B0F}" sibTransId="{9804AE5D-9DE6-EB4D-9EDB-A455DB9A4B99}"/>
    <dgm:cxn modelId="{5CC4F4C0-A4BA-A743-A4F7-6A09A045A772}" type="presOf" srcId="{9804AE5D-9DE6-EB4D-9EDB-A455DB9A4B99}" destId="{94AEA6D8-89AC-184F-BA74-8272B204DDF5}" srcOrd="1" destOrd="0" presId="urn:microsoft.com/office/officeart/2005/8/layout/process1"/>
    <dgm:cxn modelId="{7B3F288A-4162-3C4E-B283-D87F9C1A57BD}" srcId="{8F3AF154-C034-574C-8962-A91F8890784A}" destId="{83424502-1C6D-0A46-B271-D3C3A5834C1E}" srcOrd="1" destOrd="0" parTransId="{E60422E3-FFF2-4747-A8BB-BC8F9DA9ED92}" sibTransId="{72F046F8-1C7B-0442-963B-7B15B82831E7}"/>
    <dgm:cxn modelId="{9C0B163D-E977-C24E-8817-0D50037855DE}" type="presOf" srcId="{D993567D-F812-0845-9531-3E87AC623409}" destId="{998F39E6-AF57-2C4F-B56B-FB7C7A65C01F}" srcOrd="0" destOrd="0" presId="urn:microsoft.com/office/officeart/2005/8/layout/process1"/>
    <dgm:cxn modelId="{51DFEF2C-7D73-D141-A288-6D1020ED6E51}" type="presOf" srcId="{9804AE5D-9DE6-EB4D-9EDB-A455DB9A4B99}" destId="{ECC9AAC5-FB8C-1A44-9B3C-AE17779C87E6}" srcOrd="0" destOrd="0" presId="urn:microsoft.com/office/officeart/2005/8/layout/process1"/>
    <dgm:cxn modelId="{17C59E2F-8B63-A74A-A0F9-C9CD1825DCDC}" srcId="{8F3AF154-C034-574C-8962-A91F8890784A}" destId="{D993567D-F812-0845-9531-3E87AC623409}" srcOrd="2" destOrd="0" parTransId="{DE9C1ADE-B2D8-1D49-8DBC-3F778466496C}" sibTransId="{EA358177-32B2-824D-95DA-E86BE66B3FD4}"/>
    <dgm:cxn modelId="{912D17C8-3CED-3446-98D8-3467D0D3B2BE}" type="presOf" srcId="{72F046F8-1C7B-0442-963B-7B15B82831E7}" destId="{CE9B99E2-6C7B-C04D-875B-6893BB5BB9B4}" srcOrd="1" destOrd="0" presId="urn:microsoft.com/office/officeart/2005/8/layout/process1"/>
    <dgm:cxn modelId="{AABC0F9F-BAF4-224C-A3B0-3E05113A9C69}" type="presOf" srcId="{E9019C0E-B122-5A44-BD75-E275E8CD1506}" destId="{B90DD680-F9AE-7545-A403-82704A9E0259}" srcOrd="0" destOrd="0" presId="urn:microsoft.com/office/officeart/2005/8/layout/process1"/>
    <dgm:cxn modelId="{9959AB2E-2E8F-D749-A027-5CC20BEE8173}" type="presOf" srcId="{83424502-1C6D-0A46-B271-D3C3A5834C1E}" destId="{0B7042C7-210D-504C-8783-D3166C8B7060}" srcOrd="0" destOrd="0" presId="urn:microsoft.com/office/officeart/2005/8/layout/process1"/>
    <dgm:cxn modelId="{3340DE7E-4E5C-7148-8CB6-1530702C6C31}" type="presParOf" srcId="{D66F026D-0663-8149-A15C-DC4D56166AA8}" destId="{B90DD680-F9AE-7545-A403-82704A9E0259}" srcOrd="0" destOrd="0" presId="urn:microsoft.com/office/officeart/2005/8/layout/process1"/>
    <dgm:cxn modelId="{B9DF6438-376B-E244-9C1B-33D7FE12EDDA}" type="presParOf" srcId="{D66F026D-0663-8149-A15C-DC4D56166AA8}" destId="{ECC9AAC5-FB8C-1A44-9B3C-AE17779C87E6}" srcOrd="1" destOrd="0" presId="urn:microsoft.com/office/officeart/2005/8/layout/process1"/>
    <dgm:cxn modelId="{315CA64E-EEF6-F24F-BB6F-333BD0996922}" type="presParOf" srcId="{ECC9AAC5-FB8C-1A44-9B3C-AE17779C87E6}" destId="{94AEA6D8-89AC-184F-BA74-8272B204DDF5}" srcOrd="0" destOrd="0" presId="urn:microsoft.com/office/officeart/2005/8/layout/process1"/>
    <dgm:cxn modelId="{D2C1E355-7B43-DD46-9989-1A554B6AED99}" type="presParOf" srcId="{D66F026D-0663-8149-A15C-DC4D56166AA8}" destId="{0B7042C7-210D-504C-8783-D3166C8B7060}" srcOrd="2" destOrd="0" presId="urn:microsoft.com/office/officeart/2005/8/layout/process1"/>
    <dgm:cxn modelId="{EE18874B-A506-614B-8CB1-236C9B2A214E}" type="presParOf" srcId="{D66F026D-0663-8149-A15C-DC4D56166AA8}" destId="{0B35B780-2063-374D-88ED-391C84057AB0}" srcOrd="3" destOrd="0" presId="urn:microsoft.com/office/officeart/2005/8/layout/process1"/>
    <dgm:cxn modelId="{20DA439A-23CB-1C4A-A0ED-A6646C8F1166}" type="presParOf" srcId="{0B35B780-2063-374D-88ED-391C84057AB0}" destId="{CE9B99E2-6C7B-C04D-875B-6893BB5BB9B4}" srcOrd="0" destOrd="0" presId="urn:microsoft.com/office/officeart/2005/8/layout/process1"/>
    <dgm:cxn modelId="{7D22BF86-BAD3-9541-957C-C442F57FBC7C}" type="presParOf" srcId="{D66F026D-0663-8149-A15C-DC4D56166AA8}" destId="{998F39E6-AF57-2C4F-B56B-FB7C7A65C01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F3AF154-C034-574C-8962-A91F8890784A}"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US"/>
        </a:p>
      </dgm:t>
    </dgm:pt>
    <dgm:pt modelId="{E9019C0E-B122-5A44-BD75-E275E8CD1506}">
      <dgm:prSet phldrT="[Text]" custT="1"/>
      <dgm:spPr/>
      <dgm:t>
        <a:bodyPr/>
        <a:lstStyle/>
        <a:p>
          <a:r>
            <a:rPr lang="en-US" sz="1400" dirty="0" smtClean="0"/>
            <a:t>List of disciplines in faculty;</a:t>
          </a:r>
        </a:p>
        <a:p>
          <a:r>
            <a:rPr lang="en-US" sz="1400" dirty="0" smtClean="0"/>
            <a:t>List of requirements;</a:t>
          </a:r>
        </a:p>
        <a:p>
          <a:r>
            <a:rPr lang="en-US" sz="1400" dirty="0" smtClean="0"/>
            <a:t>List of available classrooms</a:t>
          </a:r>
        </a:p>
        <a:p>
          <a:r>
            <a:rPr lang="en-US" sz="1400" dirty="0" smtClean="0"/>
            <a:t>Lists of students</a:t>
          </a:r>
          <a:endParaRPr lang="en-US" sz="1400" dirty="0"/>
        </a:p>
      </dgm:t>
    </dgm:pt>
    <dgm:pt modelId="{42B9425C-EF74-AB47-81F7-5099C0051B0F}" type="parTrans" cxnId="{3E935A35-7F28-064C-ABD5-973BD4676455}">
      <dgm:prSet/>
      <dgm:spPr/>
      <dgm:t>
        <a:bodyPr/>
        <a:lstStyle/>
        <a:p>
          <a:endParaRPr lang="en-US"/>
        </a:p>
      </dgm:t>
    </dgm:pt>
    <dgm:pt modelId="{9804AE5D-9DE6-EB4D-9EDB-A455DB9A4B99}" type="sibTrans" cxnId="{3E935A35-7F28-064C-ABD5-973BD4676455}">
      <dgm:prSet/>
      <dgm:spPr/>
      <dgm:t>
        <a:bodyPr/>
        <a:lstStyle/>
        <a:p>
          <a:endParaRPr lang="en-US"/>
        </a:p>
      </dgm:t>
    </dgm:pt>
    <dgm:pt modelId="{83424502-1C6D-0A46-B271-D3C3A5834C1E}">
      <dgm:prSet phldrT="[Text]" custT="1"/>
      <dgm:spPr/>
      <dgm:t>
        <a:bodyPr/>
        <a:lstStyle/>
        <a:p>
          <a:r>
            <a:rPr lang="en-US" sz="3500" dirty="0" smtClean="0"/>
            <a:t>timetable generation</a:t>
          </a:r>
          <a:endParaRPr lang="en-US" sz="3500" dirty="0"/>
        </a:p>
      </dgm:t>
    </dgm:pt>
    <dgm:pt modelId="{E60422E3-FFF2-4747-A8BB-BC8F9DA9ED92}" type="parTrans" cxnId="{7B3F288A-4162-3C4E-B283-D87F9C1A57BD}">
      <dgm:prSet/>
      <dgm:spPr/>
      <dgm:t>
        <a:bodyPr/>
        <a:lstStyle/>
        <a:p>
          <a:endParaRPr lang="en-US"/>
        </a:p>
      </dgm:t>
    </dgm:pt>
    <dgm:pt modelId="{72F046F8-1C7B-0442-963B-7B15B82831E7}" type="sibTrans" cxnId="{7B3F288A-4162-3C4E-B283-D87F9C1A57BD}">
      <dgm:prSet/>
      <dgm:spPr/>
      <dgm:t>
        <a:bodyPr/>
        <a:lstStyle/>
        <a:p>
          <a:endParaRPr lang="en-US"/>
        </a:p>
      </dgm:t>
    </dgm:pt>
    <dgm:pt modelId="{D993567D-F812-0845-9531-3E87AC623409}">
      <dgm:prSet phldrT="[Text]"/>
      <dgm:spPr/>
      <dgm:t>
        <a:bodyPr/>
        <a:lstStyle/>
        <a:p>
          <a:r>
            <a:rPr lang="en-US" dirty="0" smtClean="0"/>
            <a:t>Timetable for all classes in faculty</a:t>
          </a:r>
          <a:endParaRPr lang="en-US" dirty="0"/>
        </a:p>
      </dgm:t>
    </dgm:pt>
    <dgm:pt modelId="{DE9C1ADE-B2D8-1D49-8DBC-3F778466496C}" type="parTrans" cxnId="{17C59E2F-8B63-A74A-A0F9-C9CD1825DCDC}">
      <dgm:prSet/>
      <dgm:spPr/>
      <dgm:t>
        <a:bodyPr/>
        <a:lstStyle/>
        <a:p>
          <a:endParaRPr lang="en-US"/>
        </a:p>
      </dgm:t>
    </dgm:pt>
    <dgm:pt modelId="{EA358177-32B2-824D-95DA-E86BE66B3FD4}" type="sibTrans" cxnId="{17C59E2F-8B63-A74A-A0F9-C9CD1825DCDC}">
      <dgm:prSet/>
      <dgm:spPr/>
      <dgm:t>
        <a:bodyPr/>
        <a:lstStyle/>
        <a:p>
          <a:endParaRPr lang="en-US"/>
        </a:p>
      </dgm:t>
    </dgm:pt>
    <dgm:pt modelId="{D66F026D-0663-8149-A15C-DC4D56166AA8}" type="pres">
      <dgm:prSet presAssocID="{8F3AF154-C034-574C-8962-A91F8890784A}" presName="Name0" presStyleCnt="0">
        <dgm:presLayoutVars>
          <dgm:dir/>
          <dgm:resizeHandles val="exact"/>
        </dgm:presLayoutVars>
      </dgm:prSet>
      <dgm:spPr/>
      <dgm:t>
        <a:bodyPr/>
        <a:lstStyle/>
        <a:p>
          <a:endParaRPr lang="en-US"/>
        </a:p>
      </dgm:t>
    </dgm:pt>
    <dgm:pt modelId="{B90DD680-F9AE-7545-A403-82704A9E0259}" type="pres">
      <dgm:prSet presAssocID="{E9019C0E-B122-5A44-BD75-E275E8CD1506}" presName="node" presStyleLbl="node1" presStyleIdx="0" presStyleCnt="3" custScaleX="143183">
        <dgm:presLayoutVars>
          <dgm:bulletEnabled val="1"/>
        </dgm:presLayoutVars>
      </dgm:prSet>
      <dgm:spPr/>
      <dgm:t>
        <a:bodyPr/>
        <a:lstStyle/>
        <a:p>
          <a:endParaRPr lang="en-US"/>
        </a:p>
      </dgm:t>
    </dgm:pt>
    <dgm:pt modelId="{ECC9AAC5-FB8C-1A44-9B3C-AE17779C87E6}" type="pres">
      <dgm:prSet presAssocID="{9804AE5D-9DE6-EB4D-9EDB-A455DB9A4B99}" presName="sibTrans" presStyleLbl="sibTrans2D1" presStyleIdx="0" presStyleCnt="2"/>
      <dgm:spPr/>
      <dgm:t>
        <a:bodyPr/>
        <a:lstStyle/>
        <a:p>
          <a:endParaRPr lang="en-US"/>
        </a:p>
      </dgm:t>
    </dgm:pt>
    <dgm:pt modelId="{94AEA6D8-89AC-184F-BA74-8272B204DDF5}" type="pres">
      <dgm:prSet presAssocID="{9804AE5D-9DE6-EB4D-9EDB-A455DB9A4B99}" presName="connectorText" presStyleLbl="sibTrans2D1" presStyleIdx="0" presStyleCnt="2"/>
      <dgm:spPr/>
      <dgm:t>
        <a:bodyPr/>
        <a:lstStyle/>
        <a:p>
          <a:endParaRPr lang="en-US"/>
        </a:p>
      </dgm:t>
    </dgm:pt>
    <dgm:pt modelId="{0B7042C7-210D-504C-8783-D3166C8B7060}" type="pres">
      <dgm:prSet presAssocID="{83424502-1C6D-0A46-B271-D3C3A5834C1E}" presName="node" presStyleLbl="node1" presStyleIdx="1" presStyleCnt="3" custScaleX="177941" custScaleY="127203" custLinFactNeighborX="-12080" custLinFactNeighborY="3240">
        <dgm:presLayoutVars>
          <dgm:bulletEnabled val="1"/>
        </dgm:presLayoutVars>
      </dgm:prSet>
      <dgm:spPr/>
      <dgm:t>
        <a:bodyPr/>
        <a:lstStyle/>
        <a:p>
          <a:endParaRPr lang="en-US"/>
        </a:p>
      </dgm:t>
    </dgm:pt>
    <dgm:pt modelId="{0B35B780-2063-374D-88ED-391C84057AB0}" type="pres">
      <dgm:prSet presAssocID="{72F046F8-1C7B-0442-963B-7B15B82831E7}" presName="sibTrans" presStyleLbl="sibTrans2D1" presStyleIdx="1" presStyleCnt="2"/>
      <dgm:spPr/>
      <dgm:t>
        <a:bodyPr/>
        <a:lstStyle/>
        <a:p>
          <a:endParaRPr lang="en-US"/>
        </a:p>
      </dgm:t>
    </dgm:pt>
    <dgm:pt modelId="{CE9B99E2-6C7B-C04D-875B-6893BB5BB9B4}" type="pres">
      <dgm:prSet presAssocID="{72F046F8-1C7B-0442-963B-7B15B82831E7}" presName="connectorText" presStyleLbl="sibTrans2D1" presStyleIdx="1" presStyleCnt="2"/>
      <dgm:spPr/>
      <dgm:t>
        <a:bodyPr/>
        <a:lstStyle/>
        <a:p>
          <a:endParaRPr lang="en-US"/>
        </a:p>
      </dgm:t>
    </dgm:pt>
    <dgm:pt modelId="{998F39E6-AF57-2C4F-B56B-FB7C7A65C01F}" type="pres">
      <dgm:prSet presAssocID="{D993567D-F812-0845-9531-3E87AC623409}" presName="node" presStyleLbl="node1" presStyleIdx="2" presStyleCnt="3">
        <dgm:presLayoutVars>
          <dgm:bulletEnabled val="1"/>
        </dgm:presLayoutVars>
      </dgm:prSet>
      <dgm:spPr/>
      <dgm:t>
        <a:bodyPr/>
        <a:lstStyle/>
        <a:p>
          <a:endParaRPr lang="en-US"/>
        </a:p>
      </dgm:t>
    </dgm:pt>
  </dgm:ptLst>
  <dgm:cxnLst>
    <dgm:cxn modelId="{69EF0DFF-6E4A-9C4A-820B-678E3EAFB3A5}" type="presOf" srcId="{E9019C0E-B122-5A44-BD75-E275E8CD1506}" destId="{B90DD680-F9AE-7545-A403-82704A9E0259}" srcOrd="0" destOrd="0" presId="urn:microsoft.com/office/officeart/2005/8/layout/process1"/>
    <dgm:cxn modelId="{35EC66A4-36DA-2A4C-B539-B662010DEA67}" type="presOf" srcId="{9804AE5D-9DE6-EB4D-9EDB-A455DB9A4B99}" destId="{94AEA6D8-89AC-184F-BA74-8272B204DDF5}" srcOrd="1" destOrd="0" presId="urn:microsoft.com/office/officeart/2005/8/layout/process1"/>
    <dgm:cxn modelId="{3E935A35-7F28-064C-ABD5-973BD4676455}" srcId="{8F3AF154-C034-574C-8962-A91F8890784A}" destId="{E9019C0E-B122-5A44-BD75-E275E8CD1506}" srcOrd="0" destOrd="0" parTransId="{42B9425C-EF74-AB47-81F7-5099C0051B0F}" sibTransId="{9804AE5D-9DE6-EB4D-9EDB-A455DB9A4B99}"/>
    <dgm:cxn modelId="{B948F593-9B4D-6C47-9CD8-3D20B95D0BA1}" type="presOf" srcId="{8F3AF154-C034-574C-8962-A91F8890784A}" destId="{D66F026D-0663-8149-A15C-DC4D56166AA8}" srcOrd="0" destOrd="0" presId="urn:microsoft.com/office/officeart/2005/8/layout/process1"/>
    <dgm:cxn modelId="{7B3F288A-4162-3C4E-B283-D87F9C1A57BD}" srcId="{8F3AF154-C034-574C-8962-A91F8890784A}" destId="{83424502-1C6D-0A46-B271-D3C3A5834C1E}" srcOrd="1" destOrd="0" parTransId="{E60422E3-FFF2-4747-A8BB-BC8F9DA9ED92}" sibTransId="{72F046F8-1C7B-0442-963B-7B15B82831E7}"/>
    <dgm:cxn modelId="{1ED7BC26-E8E0-FB43-837C-F5A243949A80}" type="presOf" srcId="{72F046F8-1C7B-0442-963B-7B15B82831E7}" destId="{0B35B780-2063-374D-88ED-391C84057AB0}" srcOrd="0" destOrd="0" presId="urn:microsoft.com/office/officeart/2005/8/layout/process1"/>
    <dgm:cxn modelId="{2DCAFC80-F50D-9749-B587-786E0AEE760F}" type="presOf" srcId="{72F046F8-1C7B-0442-963B-7B15B82831E7}" destId="{CE9B99E2-6C7B-C04D-875B-6893BB5BB9B4}" srcOrd="1" destOrd="0" presId="urn:microsoft.com/office/officeart/2005/8/layout/process1"/>
    <dgm:cxn modelId="{17C59E2F-8B63-A74A-A0F9-C9CD1825DCDC}" srcId="{8F3AF154-C034-574C-8962-A91F8890784A}" destId="{D993567D-F812-0845-9531-3E87AC623409}" srcOrd="2" destOrd="0" parTransId="{DE9C1ADE-B2D8-1D49-8DBC-3F778466496C}" sibTransId="{EA358177-32B2-824D-95DA-E86BE66B3FD4}"/>
    <dgm:cxn modelId="{35D642A6-CA19-4E40-93A4-B03B4A20BC73}" type="presOf" srcId="{D993567D-F812-0845-9531-3E87AC623409}" destId="{998F39E6-AF57-2C4F-B56B-FB7C7A65C01F}" srcOrd="0" destOrd="0" presId="urn:microsoft.com/office/officeart/2005/8/layout/process1"/>
    <dgm:cxn modelId="{BAB837A8-182D-CD4D-BDD0-E3545EF04A72}" type="presOf" srcId="{9804AE5D-9DE6-EB4D-9EDB-A455DB9A4B99}" destId="{ECC9AAC5-FB8C-1A44-9B3C-AE17779C87E6}" srcOrd="0" destOrd="0" presId="urn:microsoft.com/office/officeart/2005/8/layout/process1"/>
    <dgm:cxn modelId="{C66E029D-7B1D-DD4A-9726-42208F3EE588}" type="presOf" srcId="{83424502-1C6D-0A46-B271-D3C3A5834C1E}" destId="{0B7042C7-210D-504C-8783-D3166C8B7060}" srcOrd="0" destOrd="0" presId="urn:microsoft.com/office/officeart/2005/8/layout/process1"/>
    <dgm:cxn modelId="{5926A49A-2B05-114E-B215-8FD714C29D3B}" type="presParOf" srcId="{D66F026D-0663-8149-A15C-DC4D56166AA8}" destId="{B90DD680-F9AE-7545-A403-82704A9E0259}" srcOrd="0" destOrd="0" presId="urn:microsoft.com/office/officeart/2005/8/layout/process1"/>
    <dgm:cxn modelId="{0000D274-9190-5E4E-8615-3C227B0C910B}" type="presParOf" srcId="{D66F026D-0663-8149-A15C-DC4D56166AA8}" destId="{ECC9AAC5-FB8C-1A44-9B3C-AE17779C87E6}" srcOrd="1" destOrd="0" presId="urn:microsoft.com/office/officeart/2005/8/layout/process1"/>
    <dgm:cxn modelId="{F9F374BF-825B-604B-9C1B-B024C1214137}" type="presParOf" srcId="{ECC9AAC5-FB8C-1A44-9B3C-AE17779C87E6}" destId="{94AEA6D8-89AC-184F-BA74-8272B204DDF5}" srcOrd="0" destOrd="0" presId="urn:microsoft.com/office/officeart/2005/8/layout/process1"/>
    <dgm:cxn modelId="{31FC1061-9FA2-C84E-B392-B0D8E6455429}" type="presParOf" srcId="{D66F026D-0663-8149-A15C-DC4D56166AA8}" destId="{0B7042C7-210D-504C-8783-D3166C8B7060}" srcOrd="2" destOrd="0" presId="urn:microsoft.com/office/officeart/2005/8/layout/process1"/>
    <dgm:cxn modelId="{269AC3DF-5F8C-F849-9E65-74A8B6BE04F8}" type="presParOf" srcId="{D66F026D-0663-8149-A15C-DC4D56166AA8}" destId="{0B35B780-2063-374D-88ED-391C84057AB0}" srcOrd="3" destOrd="0" presId="urn:microsoft.com/office/officeart/2005/8/layout/process1"/>
    <dgm:cxn modelId="{63B8AE2D-83EB-D347-83D2-5C6373F4AA31}" type="presParOf" srcId="{0B35B780-2063-374D-88ED-391C84057AB0}" destId="{CE9B99E2-6C7B-C04D-875B-6893BB5BB9B4}" srcOrd="0" destOrd="0" presId="urn:microsoft.com/office/officeart/2005/8/layout/process1"/>
    <dgm:cxn modelId="{2EADC43E-B8A3-0840-93C2-07305599A611}" type="presParOf" srcId="{D66F026D-0663-8149-A15C-DC4D56166AA8}" destId="{998F39E6-AF57-2C4F-B56B-FB7C7A65C01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3AF154-C034-574C-8962-A91F8890784A}"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US"/>
        </a:p>
      </dgm:t>
    </dgm:pt>
    <dgm:pt modelId="{E9019C0E-B122-5A44-BD75-E275E8CD1506}">
      <dgm:prSet phldrT="[Text]" custT="1"/>
      <dgm:spPr/>
      <dgm:t>
        <a:bodyPr/>
        <a:lstStyle/>
        <a:p>
          <a:r>
            <a:rPr lang="en-US" sz="1400" dirty="0" smtClean="0"/>
            <a:t>Student number</a:t>
          </a:r>
        </a:p>
        <a:p>
          <a:r>
            <a:rPr lang="en-US" sz="1400" dirty="0" smtClean="0"/>
            <a:t>List of grades for disciplines</a:t>
          </a:r>
        </a:p>
      </dgm:t>
    </dgm:pt>
    <dgm:pt modelId="{42B9425C-EF74-AB47-81F7-5099C0051B0F}" type="parTrans" cxnId="{3E935A35-7F28-064C-ABD5-973BD4676455}">
      <dgm:prSet/>
      <dgm:spPr/>
      <dgm:t>
        <a:bodyPr/>
        <a:lstStyle/>
        <a:p>
          <a:endParaRPr lang="en-US"/>
        </a:p>
      </dgm:t>
    </dgm:pt>
    <dgm:pt modelId="{9804AE5D-9DE6-EB4D-9EDB-A455DB9A4B99}" type="sibTrans" cxnId="{3E935A35-7F28-064C-ABD5-973BD4676455}">
      <dgm:prSet/>
      <dgm:spPr/>
      <dgm:t>
        <a:bodyPr/>
        <a:lstStyle/>
        <a:p>
          <a:endParaRPr lang="en-US"/>
        </a:p>
      </dgm:t>
    </dgm:pt>
    <dgm:pt modelId="{83424502-1C6D-0A46-B271-D3C3A5834C1E}">
      <dgm:prSet phldrT="[Text]" custT="1"/>
      <dgm:spPr/>
      <dgm:t>
        <a:bodyPr/>
        <a:lstStyle/>
        <a:p>
          <a:r>
            <a:rPr lang="en-US" sz="3500" dirty="0" smtClean="0"/>
            <a:t>Diploma issuing</a:t>
          </a:r>
          <a:endParaRPr lang="en-US" sz="3500" dirty="0"/>
        </a:p>
      </dgm:t>
    </dgm:pt>
    <dgm:pt modelId="{E60422E3-FFF2-4747-A8BB-BC8F9DA9ED92}" type="parTrans" cxnId="{7B3F288A-4162-3C4E-B283-D87F9C1A57BD}">
      <dgm:prSet/>
      <dgm:spPr/>
      <dgm:t>
        <a:bodyPr/>
        <a:lstStyle/>
        <a:p>
          <a:endParaRPr lang="en-US"/>
        </a:p>
      </dgm:t>
    </dgm:pt>
    <dgm:pt modelId="{72F046F8-1C7B-0442-963B-7B15B82831E7}" type="sibTrans" cxnId="{7B3F288A-4162-3C4E-B283-D87F9C1A57BD}">
      <dgm:prSet/>
      <dgm:spPr/>
      <dgm:t>
        <a:bodyPr/>
        <a:lstStyle/>
        <a:p>
          <a:endParaRPr lang="en-US"/>
        </a:p>
      </dgm:t>
    </dgm:pt>
    <dgm:pt modelId="{D993567D-F812-0845-9531-3E87AC623409}">
      <dgm:prSet phldrT="[Text]"/>
      <dgm:spPr/>
      <dgm:t>
        <a:bodyPr/>
        <a:lstStyle/>
        <a:p>
          <a:r>
            <a:rPr lang="en-US" dirty="0" smtClean="0"/>
            <a:t>Final grade and Diploma</a:t>
          </a:r>
          <a:endParaRPr lang="en-US" dirty="0"/>
        </a:p>
      </dgm:t>
    </dgm:pt>
    <dgm:pt modelId="{DE9C1ADE-B2D8-1D49-8DBC-3F778466496C}" type="parTrans" cxnId="{17C59E2F-8B63-A74A-A0F9-C9CD1825DCDC}">
      <dgm:prSet/>
      <dgm:spPr/>
      <dgm:t>
        <a:bodyPr/>
        <a:lstStyle/>
        <a:p>
          <a:endParaRPr lang="en-US"/>
        </a:p>
      </dgm:t>
    </dgm:pt>
    <dgm:pt modelId="{EA358177-32B2-824D-95DA-E86BE66B3FD4}" type="sibTrans" cxnId="{17C59E2F-8B63-A74A-A0F9-C9CD1825DCDC}">
      <dgm:prSet/>
      <dgm:spPr/>
      <dgm:t>
        <a:bodyPr/>
        <a:lstStyle/>
        <a:p>
          <a:endParaRPr lang="en-US"/>
        </a:p>
      </dgm:t>
    </dgm:pt>
    <dgm:pt modelId="{D66F026D-0663-8149-A15C-DC4D56166AA8}" type="pres">
      <dgm:prSet presAssocID="{8F3AF154-C034-574C-8962-A91F8890784A}" presName="Name0" presStyleCnt="0">
        <dgm:presLayoutVars>
          <dgm:dir/>
          <dgm:resizeHandles val="exact"/>
        </dgm:presLayoutVars>
      </dgm:prSet>
      <dgm:spPr/>
      <dgm:t>
        <a:bodyPr/>
        <a:lstStyle/>
        <a:p>
          <a:endParaRPr lang="en-US"/>
        </a:p>
      </dgm:t>
    </dgm:pt>
    <dgm:pt modelId="{B90DD680-F9AE-7545-A403-82704A9E0259}" type="pres">
      <dgm:prSet presAssocID="{E9019C0E-B122-5A44-BD75-E275E8CD1506}" presName="node" presStyleLbl="node1" presStyleIdx="0" presStyleCnt="3" custScaleX="143183">
        <dgm:presLayoutVars>
          <dgm:bulletEnabled val="1"/>
        </dgm:presLayoutVars>
      </dgm:prSet>
      <dgm:spPr/>
      <dgm:t>
        <a:bodyPr/>
        <a:lstStyle/>
        <a:p>
          <a:endParaRPr lang="en-US"/>
        </a:p>
      </dgm:t>
    </dgm:pt>
    <dgm:pt modelId="{ECC9AAC5-FB8C-1A44-9B3C-AE17779C87E6}" type="pres">
      <dgm:prSet presAssocID="{9804AE5D-9DE6-EB4D-9EDB-A455DB9A4B99}" presName="sibTrans" presStyleLbl="sibTrans2D1" presStyleIdx="0" presStyleCnt="2"/>
      <dgm:spPr/>
      <dgm:t>
        <a:bodyPr/>
        <a:lstStyle/>
        <a:p>
          <a:endParaRPr lang="en-US"/>
        </a:p>
      </dgm:t>
    </dgm:pt>
    <dgm:pt modelId="{94AEA6D8-89AC-184F-BA74-8272B204DDF5}" type="pres">
      <dgm:prSet presAssocID="{9804AE5D-9DE6-EB4D-9EDB-A455DB9A4B99}" presName="connectorText" presStyleLbl="sibTrans2D1" presStyleIdx="0" presStyleCnt="2"/>
      <dgm:spPr/>
      <dgm:t>
        <a:bodyPr/>
        <a:lstStyle/>
        <a:p>
          <a:endParaRPr lang="en-US"/>
        </a:p>
      </dgm:t>
    </dgm:pt>
    <dgm:pt modelId="{0B7042C7-210D-504C-8783-D3166C8B7060}" type="pres">
      <dgm:prSet presAssocID="{83424502-1C6D-0A46-B271-D3C3A5834C1E}" presName="node" presStyleLbl="node1" presStyleIdx="1" presStyleCnt="3" custScaleX="177941" custScaleY="127203" custLinFactNeighborX="-12080" custLinFactNeighborY="3240">
        <dgm:presLayoutVars>
          <dgm:bulletEnabled val="1"/>
        </dgm:presLayoutVars>
      </dgm:prSet>
      <dgm:spPr/>
      <dgm:t>
        <a:bodyPr/>
        <a:lstStyle/>
        <a:p>
          <a:endParaRPr lang="en-US"/>
        </a:p>
      </dgm:t>
    </dgm:pt>
    <dgm:pt modelId="{0B35B780-2063-374D-88ED-391C84057AB0}" type="pres">
      <dgm:prSet presAssocID="{72F046F8-1C7B-0442-963B-7B15B82831E7}" presName="sibTrans" presStyleLbl="sibTrans2D1" presStyleIdx="1" presStyleCnt="2"/>
      <dgm:spPr/>
      <dgm:t>
        <a:bodyPr/>
        <a:lstStyle/>
        <a:p>
          <a:endParaRPr lang="en-US"/>
        </a:p>
      </dgm:t>
    </dgm:pt>
    <dgm:pt modelId="{CE9B99E2-6C7B-C04D-875B-6893BB5BB9B4}" type="pres">
      <dgm:prSet presAssocID="{72F046F8-1C7B-0442-963B-7B15B82831E7}" presName="connectorText" presStyleLbl="sibTrans2D1" presStyleIdx="1" presStyleCnt="2"/>
      <dgm:spPr/>
      <dgm:t>
        <a:bodyPr/>
        <a:lstStyle/>
        <a:p>
          <a:endParaRPr lang="en-US"/>
        </a:p>
      </dgm:t>
    </dgm:pt>
    <dgm:pt modelId="{998F39E6-AF57-2C4F-B56B-FB7C7A65C01F}" type="pres">
      <dgm:prSet presAssocID="{D993567D-F812-0845-9531-3E87AC623409}" presName="node" presStyleLbl="node1" presStyleIdx="2" presStyleCnt="3">
        <dgm:presLayoutVars>
          <dgm:bulletEnabled val="1"/>
        </dgm:presLayoutVars>
      </dgm:prSet>
      <dgm:spPr/>
      <dgm:t>
        <a:bodyPr/>
        <a:lstStyle/>
        <a:p>
          <a:endParaRPr lang="en-US"/>
        </a:p>
      </dgm:t>
    </dgm:pt>
  </dgm:ptLst>
  <dgm:cxnLst>
    <dgm:cxn modelId="{740822ED-E6F2-F64E-9BD9-98C1D32B7F80}" type="presOf" srcId="{9804AE5D-9DE6-EB4D-9EDB-A455DB9A4B99}" destId="{94AEA6D8-89AC-184F-BA74-8272B204DDF5}" srcOrd="1" destOrd="0" presId="urn:microsoft.com/office/officeart/2005/8/layout/process1"/>
    <dgm:cxn modelId="{3E935A35-7F28-064C-ABD5-973BD4676455}" srcId="{8F3AF154-C034-574C-8962-A91F8890784A}" destId="{E9019C0E-B122-5A44-BD75-E275E8CD1506}" srcOrd="0" destOrd="0" parTransId="{42B9425C-EF74-AB47-81F7-5099C0051B0F}" sibTransId="{9804AE5D-9DE6-EB4D-9EDB-A455DB9A4B99}"/>
    <dgm:cxn modelId="{05925267-9DC9-B140-8761-10AACB7B684E}" type="presOf" srcId="{E9019C0E-B122-5A44-BD75-E275E8CD1506}" destId="{B90DD680-F9AE-7545-A403-82704A9E0259}" srcOrd="0" destOrd="0" presId="urn:microsoft.com/office/officeart/2005/8/layout/process1"/>
    <dgm:cxn modelId="{7B3F288A-4162-3C4E-B283-D87F9C1A57BD}" srcId="{8F3AF154-C034-574C-8962-A91F8890784A}" destId="{83424502-1C6D-0A46-B271-D3C3A5834C1E}" srcOrd="1" destOrd="0" parTransId="{E60422E3-FFF2-4747-A8BB-BC8F9DA9ED92}" sibTransId="{72F046F8-1C7B-0442-963B-7B15B82831E7}"/>
    <dgm:cxn modelId="{D207A0B8-4E32-DE4D-9AFA-01051DE1550E}" type="presOf" srcId="{8F3AF154-C034-574C-8962-A91F8890784A}" destId="{D66F026D-0663-8149-A15C-DC4D56166AA8}" srcOrd="0" destOrd="0" presId="urn:microsoft.com/office/officeart/2005/8/layout/process1"/>
    <dgm:cxn modelId="{4BC6FC49-89B5-4E43-A04A-F373562A5359}" type="presOf" srcId="{D993567D-F812-0845-9531-3E87AC623409}" destId="{998F39E6-AF57-2C4F-B56B-FB7C7A65C01F}" srcOrd="0" destOrd="0" presId="urn:microsoft.com/office/officeart/2005/8/layout/process1"/>
    <dgm:cxn modelId="{8269297D-7E1C-B94A-9D8F-11658A51A5DD}" type="presOf" srcId="{72F046F8-1C7B-0442-963B-7B15B82831E7}" destId="{0B35B780-2063-374D-88ED-391C84057AB0}" srcOrd="0" destOrd="0" presId="urn:microsoft.com/office/officeart/2005/8/layout/process1"/>
    <dgm:cxn modelId="{23265D53-AC9B-3C42-903F-58CDBE26059A}" type="presOf" srcId="{83424502-1C6D-0A46-B271-D3C3A5834C1E}" destId="{0B7042C7-210D-504C-8783-D3166C8B7060}" srcOrd="0" destOrd="0" presId="urn:microsoft.com/office/officeart/2005/8/layout/process1"/>
    <dgm:cxn modelId="{DC7D4BC0-0862-D540-B8F8-52F730C3D8BB}" type="presOf" srcId="{72F046F8-1C7B-0442-963B-7B15B82831E7}" destId="{CE9B99E2-6C7B-C04D-875B-6893BB5BB9B4}" srcOrd="1" destOrd="0" presId="urn:microsoft.com/office/officeart/2005/8/layout/process1"/>
    <dgm:cxn modelId="{17C59E2F-8B63-A74A-A0F9-C9CD1825DCDC}" srcId="{8F3AF154-C034-574C-8962-A91F8890784A}" destId="{D993567D-F812-0845-9531-3E87AC623409}" srcOrd="2" destOrd="0" parTransId="{DE9C1ADE-B2D8-1D49-8DBC-3F778466496C}" sibTransId="{EA358177-32B2-824D-95DA-E86BE66B3FD4}"/>
    <dgm:cxn modelId="{45FDBE01-A3D0-6E45-9DDB-DE6D47B9D771}" type="presOf" srcId="{9804AE5D-9DE6-EB4D-9EDB-A455DB9A4B99}" destId="{ECC9AAC5-FB8C-1A44-9B3C-AE17779C87E6}" srcOrd="0" destOrd="0" presId="urn:microsoft.com/office/officeart/2005/8/layout/process1"/>
    <dgm:cxn modelId="{92A6A94E-6F02-D443-916D-13EC91AB2512}" type="presParOf" srcId="{D66F026D-0663-8149-A15C-DC4D56166AA8}" destId="{B90DD680-F9AE-7545-A403-82704A9E0259}" srcOrd="0" destOrd="0" presId="urn:microsoft.com/office/officeart/2005/8/layout/process1"/>
    <dgm:cxn modelId="{3C781263-4739-7346-AF38-90D88B3BB204}" type="presParOf" srcId="{D66F026D-0663-8149-A15C-DC4D56166AA8}" destId="{ECC9AAC5-FB8C-1A44-9B3C-AE17779C87E6}" srcOrd="1" destOrd="0" presId="urn:microsoft.com/office/officeart/2005/8/layout/process1"/>
    <dgm:cxn modelId="{95212345-8497-C141-B382-598A3651C46B}" type="presParOf" srcId="{ECC9AAC5-FB8C-1A44-9B3C-AE17779C87E6}" destId="{94AEA6D8-89AC-184F-BA74-8272B204DDF5}" srcOrd="0" destOrd="0" presId="urn:microsoft.com/office/officeart/2005/8/layout/process1"/>
    <dgm:cxn modelId="{DA42F26B-BE91-3449-81B9-452785F66B3A}" type="presParOf" srcId="{D66F026D-0663-8149-A15C-DC4D56166AA8}" destId="{0B7042C7-210D-504C-8783-D3166C8B7060}" srcOrd="2" destOrd="0" presId="urn:microsoft.com/office/officeart/2005/8/layout/process1"/>
    <dgm:cxn modelId="{25012428-CFD5-3C44-94BB-6399D7A65706}" type="presParOf" srcId="{D66F026D-0663-8149-A15C-DC4D56166AA8}" destId="{0B35B780-2063-374D-88ED-391C84057AB0}" srcOrd="3" destOrd="0" presId="urn:microsoft.com/office/officeart/2005/8/layout/process1"/>
    <dgm:cxn modelId="{573AAD01-C848-F34F-B7BC-EB5A2FE66EEE}" type="presParOf" srcId="{0B35B780-2063-374D-88ED-391C84057AB0}" destId="{CE9B99E2-6C7B-C04D-875B-6893BB5BB9B4}" srcOrd="0" destOrd="0" presId="urn:microsoft.com/office/officeart/2005/8/layout/process1"/>
    <dgm:cxn modelId="{7D735C97-080B-EE40-92AB-896A8284571C}" type="presParOf" srcId="{D66F026D-0663-8149-A15C-DC4D56166AA8}" destId="{998F39E6-AF57-2C4F-B56B-FB7C7A65C01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DD680-F9AE-7545-A403-82704A9E0259}">
      <dsp:nvSpPr>
        <dsp:cNvPr id="0" name=""/>
        <dsp:cNvSpPr/>
      </dsp:nvSpPr>
      <dsp:spPr>
        <a:xfrm>
          <a:off x="4762" y="1607839"/>
          <a:ext cx="1412486" cy="84832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Inputs</a:t>
          </a:r>
          <a:endParaRPr lang="en-US" sz="2400" kern="1200" dirty="0"/>
        </a:p>
      </dsp:txBody>
      <dsp:txXfrm>
        <a:off x="29608" y="1632685"/>
        <a:ext cx="1362794" cy="798628"/>
      </dsp:txXfrm>
    </dsp:sp>
    <dsp:sp modelId="{ECC9AAC5-FB8C-1A44-9B3C-AE17779C87E6}">
      <dsp:nvSpPr>
        <dsp:cNvPr id="0" name=""/>
        <dsp:cNvSpPr/>
      </dsp:nvSpPr>
      <dsp:spPr>
        <a:xfrm>
          <a:off x="1558497" y="1856851"/>
          <a:ext cx="299447" cy="35029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558497" y="1926910"/>
        <a:ext cx="209613" cy="210178"/>
      </dsp:txXfrm>
    </dsp:sp>
    <dsp:sp modelId="{0B7042C7-210D-504C-8783-D3166C8B7060}">
      <dsp:nvSpPr>
        <dsp:cNvPr id="0" name=""/>
        <dsp:cNvSpPr/>
      </dsp:nvSpPr>
      <dsp:spPr>
        <a:xfrm>
          <a:off x="1982243" y="889002"/>
          <a:ext cx="2131512" cy="228599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Process</a:t>
          </a:r>
          <a:endParaRPr lang="en-US" sz="3500" kern="1200" dirty="0"/>
        </a:p>
      </dsp:txBody>
      <dsp:txXfrm>
        <a:off x="2044673" y="951432"/>
        <a:ext cx="2006652" cy="2161134"/>
      </dsp:txXfrm>
    </dsp:sp>
    <dsp:sp modelId="{0B35B780-2063-374D-88ED-391C84057AB0}">
      <dsp:nvSpPr>
        <dsp:cNvPr id="0" name=""/>
        <dsp:cNvSpPr/>
      </dsp:nvSpPr>
      <dsp:spPr>
        <a:xfrm>
          <a:off x="4255004" y="1856851"/>
          <a:ext cx="299447" cy="35029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255004" y="1926910"/>
        <a:ext cx="209613" cy="210178"/>
      </dsp:txXfrm>
    </dsp:sp>
    <dsp:sp modelId="{998F39E6-AF57-2C4F-B56B-FB7C7A65C01F}">
      <dsp:nvSpPr>
        <dsp:cNvPr id="0" name=""/>
        <dsp:cNvSpPr/>
      </dsp:nvSpPr>
      <dsp:spPr>
        <a:xfrm>
          <a:off x="4678750" y="1607839"/>
          <a:ext cx="1412486" cy="84832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Outputs</a:t>
          </a:r>
          <a:endParaRPr lang="en-US" sz="2400" kern="1200" dirty="0"/>
        </a:p>
      </dsp:txBody>
      <dsp:txXfrm>
        <a:off x="4703596" y="1632685"/>
        <a:ext cx="1362794" cy="7986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4947C-0E90-204C-84A9-D668F0DCEF45}">
      <dsp:nvSpPr>
        <dsp:cNvPr id="0" name=""/>
        <dsp:cNvSpPr/>
      </dsp:nvSpPr>
      <dsp:spPr>
        <a:xfrm>
          <a:off x="1885950" y="0"/>
          <a:ext cx="1257299" cy="788590"/>
        </a:xfrm>
        <a:prstGeom prst="trapezoid">
          <a:avLst>
            <a:gd name="adj" fmla="val 79718"/>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b" anchorCtr="0">
          <a:noAutofit/>
        </a:bodyPr>
        <a:lstStyle/>
        <a:p>
          <a:pPr lvl="0" algn="ctr" defTabSz="711200">
            <a:lnSpc>
              <a:spcPct val="90000"/>
            </a:lnSpc>
            <a:spcBef>
              <a:spcPct val="0"/>
            </a:spcBef>
            <a:spcAft>
              <a:spcPct val="35000"/>
            </a:spcAft>
          </a:pPr>
          <a:r>
            <a:rPr lang="en-US" sz="1600" kern="1200" dirty="0" smtClean="0"/>
            <a:t>Quality Manual</a:t>
          </a:r>
          <a:endParaRPr lang="en-US" sz="1600" kern="1200" dirty="0"/>
        </a:p>
      </dsp:txBody>
      <dsp:txXfrm>
        <a:off x="1885950" y="0"/>
        <a:ext cx="1257299" cy="788590"/>
      </dsp:txXfrm>
    </dsp:sp>
    <dsp:sp modelId="{0BB1E126-4732-A649-843C-5DFF6270760C}">
      <dsp:nvSpPr>
        <dsp:cNvPr id="0" name=""/>
        <dsp:cNvSpPr/>
      </dsp:nvSpPr>
      <dsp:spPr>
        <a:xfrm>
          <a:off x="1257299" y="788590"/>
          <a:ext cx="2514599" cy="788590"/>
        </a:xfrm>
        <a:prstGeom prst="trapezoid">
          <a:avLst>
            <a:gd name="adj" fmla="val 79718"/>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Quality Procedures</a:t>
          </a:r>
          <a:endParaRPr lang="en-US" sz="1900" kern="1200" dirty="0"/>
        </a:p>
      </dsp:txBody>
      <dsp:txXfrm>
        <a:off x="1697354" y="788590"/>
        <a:ext cx="1634490" cy="788590"/>
      </dsp:txXfrm>
    </dsp:sp>
    <dsp:sp modelId="{8590198D-9E64-824A-8115-D1DE949A4392}">
      <dsp:nvSpPr>
        <dsp:cNvPr id="0" name=""/>
        <dsp:cNvSpPr/>
      </dsp:nvSpPr>
      <dsp:spPr>
        <a:xfrm>
          <a:off x="628649" y="1577180"/>
          <a:ext cx="3771900" cy="788590"/>
        </a:xfrm>
        <a:prstGeom prst="trapezoid">
          <a:avLst>
            <a:gd name="adj" fmla="val 79718"/>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Technical procedures</a:t>
          </a:r>
          <a:endParaRPr lang="en-US" sz="1900" kern="1200" dirty="0"/>
        </a:p>
      </dsp:txBody>
      <dsp:txXfrm>
        <a:off x="1288732" y="1577180"/>
        <a:ext cx="2451735" cy="788590"/>
      </dsp:txXfrm>
    </dsp:sp>
    <dsp:sp modelId="{28F6F622-EE07-1049-9CA7-4B89101DB8CF}">
      <dsp:nvSpPr>
        <dsp:cNvPr id="0" name=""/>
        <dsp:cNvSpPr/>
      </dsp:nvSpPr>
      <dsp:spPr>
        <a:xfrm>
          <a:off x="0" y="2365771"/>
          <a:ext cx="5029199" cy="788590"/>
        </a:xfrm>
        <a:prstGeom prst="trapezoid">
          <a:avLst>
            <a:gd name="adj" fmla="val 79718"/>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Records</a:t>
          </a:r>
          <a:endParaRPr lang="en-US" sz="3600" kern="1200" dirty="0"/>
        </a:p>
      </dsp:txBody>
      <dsp:txXfrm>
        <a:off x="880109" y="2365771"/>
        <a:ext cx="3268980" cy="7885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BF954-BA23-734D-A32C-2D2EC184336E}">
      <dsp:nvSpPr>
        <dsp:cNvPr id="0" name=""/>
        <dsp:cNvSpPr/>
      </dsp:nvSpPr>
      <dsp:spPr>
        <a:xfrm>
          <a:off x="1353963" y="588962"/>
          <a:ext cx="3931123" cy="3931123"/>
        </a:xfrm>
        <a:prstGeom prst="blockArc">
          <a:avLst>
            <a:gd name="adj1" fmla="val 9000000"/>
            <a:gd name="adj2" fmla="val 16200000"/>
            <a:gd name="adj3" fmla="val 4637"/>
          </a:avLst>
        </a:prstGeom>
        <a:solidFill>
          <a:schemeClr val="accent1">
            <a:tint val="60000"/>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sp>
    <dsp:sp modelId="{3B6E363F-4B45-974E-817C-154AE53FEDCC}">
      <dsp:nvSpPr>
        <dsp:cNvPr id="0" name=""/>
        <dsp:cNvSpPr/>
      </dsp:nvSpPr>
      <dsp:spPr>
        <a:xfrm>
          <a:off x="1353963" y="588962"/>
          <a:ext cx="3931123" cy="3931123"/>
        </a:xfrm>
        <a:prstGeom prst="blockArc">
          <a:avLst>
            <a:gd name="adj1" fmla="val 1800000"/>
            <a:gd name="adj2" fmla="val 9000000"/>
            <a:gd name="adj3" fmla="val 4637"/>
          </a:avLst>
        </a:prstGeom>
        <a:solidFill>
          <a:schemeClr val="accent1">
            <a:tint val="60000"/>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sp>
    <dsp:sp modelId="{78AA4433-3B0C-3143-B473-EFC7B0CD277E}">
      <dsp:nvSpPr>
        <dsp:cNvPr id="0" name=""/>
        <dsp:cNvSpPr/>
      </dsp:nvSpPr>
      <dsp:spPr>
        <a:xfrm>
          <a:off x="1326681" y="588962"/>
          <a:ext cx="3931123" cy="3931123"/>
        </a:xfrm>
        <a:prstGeom prst="blockArc">
          <a:avLst>
            <a:gd name="adj1" fmla="val 16200000"/>
            <a:gd name="adj2" fmla="val 1800000"/>
            <a:gd name="adj3" fmla="val 4637"/>
          </a:avLst>
        </a:prstGeom>
        <a:solidFill>
          <a:schemeClr val="accent1">
            <a:tint val="60000"/>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sp>
    <dsp:sp modelId="{907633B0-3228-4F43-A7EC-94EAAC3A61C0}">
      <dsp:nvSpPr>
        <dsp:cNvPr id="0" name=""/>
        <dsp:cNvSpPr/>
      </dsp:nvSpPr>
      <dsp:spPr>
        <a:xfrm>
          <a:off x="2415394" y="1650394"/>
          <a:ext cx="1808261" cy="1808261"/>
        </a:xfrm>
        <a:prstGeom prst="ellipse">
          <a:avLst/>
        </a:prstGeom>
        <a:solidFill>
          <a:schemeClr val="accent1">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a:cs typeface="Arial Narrow"/>
            </a:rPr>
            <a:t>Quality Indicators</a:t>
          </a:r>
          <a:endParaRPr lang="en-US" sz="2400" b="1" kern="1200" dirty="0">
            <a:latin typeface="Arial Narrow"/>
            <a:cs typeface="Arial Narrow"/>
          </a:endParaRPr>
        </a:p>
      </dsp:txBody>
      <dsp:txXfrm>
        <a:off x="2680208" y="1915208"/>
        <a:ext cx="1278633" cy="1278633"/>
      </dsp:txXfrm>
    </dsp:sp>
    <dsp:sp modelId="{3862ED7E-A382-FA40-833F-E5CF1D660B6F}">
      <dsp:nvSpPr>
        <dsp:cNvPr id="0" name=""/>
        <dsp:cNvSpPr/>
      </dsp:nvSpPr>
      <dsp:spPr>
        <a:xfrm>
          <a:off x="2686633" y="1639"/>
          <a:ext cx="1265783" cy="1265783"/>
        </a:xfrm>
        <a:prstGeom prst="ellipse">
          <a:avLst/>
        </a:prstGeom>
        <a:solidFill>
          <a:schemeClr val="accent1">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Arial Narrow"/>
              <a:cs typeface="Arial Narrow"/>
            </a:rPr>
            <a:t>Follow “critical Points”</a:t>
          </a:r>
          <a:endParaRPr lang="en-US" sz="2000" kern="1200" dirty="0">
            <a:latin typeface="Arial Narrow"/>
            <a:cs typeface="Arial Narrow"/>
          </a:endParaRPr>
        </a:p>
      </dsp:txBody>
      <dsp:txXfrm>
        <a:off x="2872003" y="187009"/>
        <a:ext cx="895043" cy="895043"/>
      </dsp:txXfrm>
    </dsp:sp>
    <dsp:sp modelId="{10D163ED-782F-B94F-B950-851AE28FE5C0}">
      <dsp:nvSpPr>
        <dsp:cNvPr id="0" name=""/>
        <dsp:cNvSpPr/>
      </dsp:nvSpPr>
      <dsp:spPr>
        <a:xfrm>
          <a:off x="4130448" y="2881630"/>
          <a:ext cx="1703680" cy="1265783"/>
        </a:xfrm>
        <a:prstGeom prst="ellipse">
          <a:avLst/>
        </a:prstGeom>
        <a:solidFill>
          <a:schemeClr val="accent1">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latin typeface="Arial Narrow"/>
              <a:cs typeface="Arial Narrow"/>
            </a:rPr>
            <a:t>Antecipate</a:t>
          </a:r>
          <a:r>
            <a:rPr lang="en-US" sz="2000" kern="1200" dirty="0" smtClean="0">
              <a:latin typeface="Arial Narrow"/>
              <a:cs typeface="Arial Narrow"/>
            </a:rPr>
            <a:t> Tendencies</a:t>
          </a:r>
          <a:endParaRPr lang="en-US" sz="2000" kern="1200" dirty="0">
            <a:latin typeface="Arial Narrow"/>
            <a:cs typeface="Arial Narrow"/>
          </a:endParaRPr>
        </a:p>
      </dsp:txBody>
      <dsp:txXfrm>
        <a:off x="4379946" y="3067000"/>
        <a:ext cx="1204684" cy="895043"/>
      </dsp:txXfrm>
    </dsp:sp>
    <dsp:sp modelId="{24B672FD-CB65-B94E-985F-36220B0CC74E}">
      <dsp:nvSpPr>
        <dsp:cNvPr id="0" name=""/>
        <dsp:cNvSpPr/>
      </dsp:nvSpPr>
      <dsp:spPr>
        <a:xfrm>
          <a:off x="1023870" y="2881630"/>
          <a:ext cx="1265783" cy="1265783"/>
        </a:xfrm>
        <a:prstGeom prst="ellipse">
          <a:avLst/>
        </a:prstGeom>
        <a:solidFill>
          <a:schemeClr val="accent1">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Arial Narrow"/>
              <a:cs typeface="Arial Narrow"/>
            </a:rPr>
            <a:t>Measure results</a:t>
          </a:r>
          <a:endParaRPr lang="en-US" sz="2000" kern="1200" dirty="0">
            <a:latin typeface="Arial Narrow"/>
            <a:cs typeface="Arial Narrow"/>
          </a:endParaRPr>
        </a:p>
      </dsp:txBody>
      <dsp:txXfrm>
        <a:off x="1209240" y="3067000"/>
        <a:ext cx="895043" cy="8950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A6DED-DB08-9E4E-96FB-BB494C02853E}">
      <dsp:nvSpPr>
        <dsp:cNvPr id="0" name=""/>
        <dsp:cNvSpPr/>
      </dsp:nvSpPr>
      <dsp:spPr>
        <a:xfrm>
          <a:off x="3551358" y="90962"/>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Do</a:t>
          </a:r>
          <a:endParaRPr lang="en-US" sz="3300" kern="1200" dirty="0"/>
        </a:p>
      </dsp:txBody>
      <dsp:txXfrm>
        <a:off x="3551358" y="90962"/>
        <a:ext cx="1437679" cy="1437679"/>
      </dsp:txXfrm>
    </dsp:sp>
    <dsp:sp modelId="{1EC9724C-F54F-D248-8F2A-058D2E6A80D3}">
      <dsp:nvSpPr>
        <dsp:cNvPr id="0" name=""/>
        <dsp:cNvSpPr/>
      </dsp:nvSpPr>
      <dsp:spPr>
        <a:xfrm>
          <a:off x="1015841" y="-158"/>
          <a:ext cx="4064317" cy="4064317"/>
        </a:xfrm>
        <a:prstGeom prst="circularArrow">
          <a:avLst>
            <a:gd name="adj1" fmla="val 6898"/>
            <a:gd name="adj2" fmla="val 465012"/>
            <a:gd name="adj3" fmla="val 550847"/>
            <a:gd name="adj4" fmla="val 20584141"/>
            <a:gd name="adj5" fmla="val 8047"/>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1F3FD22D-1F4C-BE46-9DF5-32E03B5F6945}">
      <dsp:nvSpPr>
        <dsp:cNvPr id="0" name=""/>
        <dsp:cNvSpPr/>
      </dsp:nvSpPr>
      <dsp:spPr>
        <a:xfrm>
          <a:off x="3551358" y="2535358"/>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Check</a:t>
          </a:r>
          <a:endParaRPr lang="en-US" sz="3300" kern="1200" dirty="0"/>
        </a:p>
      </dsp:txBody>
      <dsp:txXfrm>
        <a:off x="3551358" y="2535358"/>
        <a:ext cx="1437679" cy="1437679"/>
      </dsp:txXfrm>
    </dsp:sp>
    <dsp:sp modelId="{C6A83389-1987-6D49-A142-3F352DB19F75}">
      <dsp:nvSpPr>
        <dsp:cNvPr id="0" name=""/>
        <dsp:cNvSpPr/>
      </dsp:nvSpPr>
      <dsp:spPr>
        <a:xfrm>
          <a:off x="1015841" y="-158"/>
          <a:ext cx="4064317" cy="4064317"/>
        </a:xfrm>
        <a:prstGeom prst="circularArrow">
          <a:avLst>
            <a:gd name="adj1" fmla="val 6898"/>
            <a:gd name="adj2" fmla="val 465012"/>
            <a:gd name="adj3" fmla="val 5950847"/>
            <a:gd name="adj4" fmla="val 4384141"/>
            <a:gd name="adj5" fmla="val 8047"/>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8B2B1B1D-17E3-4A4A-B2F5-0B9ECDA3610A}">
      <dsp:nvSpPr>
        <dsp:cNvPr id="0" name=""/>
        <dsp:cNvSpPr/>
      </dsp:nvSpPr>
      <dsp:spPr>
        <a:xfrm>
          <a:off x="1106962" y="2535358"/>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Act</a:t>
          </a:r>
          <a:endParaRPr lang="en-US" sz="3300" kern="1200" dirty="0"/>
        </a:p>
      </dsp:txBody>
      <dsp:txXfrm>
        <a:off x="1106962" y="2535358"/>
        <a:ext cx="1437679" cy="1437679"/>
      </dsp:txXfrm>
    </dsp:sp>
    <dsp:sp modelId="{FFD6C629-AE21-BE4C-B0F3-7C6FDFD4261A}">
      <dsp:nvSpPr>
        <dsp:cNvPr id="0" name=""/>
        <dsp:cNvSpPr/>
      </dsp:nvSpPr>
      <dsp:spPr>
        <a:xfrm>
          <a:off x="1015841" y="-158"/>
          <a:ext cx="4064317" cy="4064317"/>
        </a:xfrm>
        <a:prstGeom prst="circularArrow">
          <a:avLst>
            <a:gd name="adj1" fmla="val 6898"/>
            <a:gd name="adj2" fmla="val 465012"/>
            <a:gd name="adj3" fmla="val 11350847"/>
            <a:gd name="adj4" fmla="val 9784141"/>
            <a:gd name="adj5" fmla="val 8047"/>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5191776C-2EF6-554E-B3DD-DB6435B8300A}">
      <dsp:nvSpPr>
        <dsp:cNvPr id="0" name=""/>
        <dsp:cNvSpPr/>
      </dsp:nvSpPr>
      <dsp:spPr>
        <a:xfrm>
          <a:off x="1106962" y="90962"/>
          <a:ext cx="1437679" cy="143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Plan</a:t>
          </a:r>
          <a:endParaRPr lang="en-US" sz="3300" kern="1200" dirty="0"/>
        </a:p>
      </dsp:txBody>
      <dsp:txXfrm>
        <a:off x="1106962" y="90962"/>
        <a:ext cx="1437679" cy="1437679"/>
      </dsp:txXfrm>
    </dsp:sp>
    <dsp:sp modelId="{56BEFE65-E9C7-C446-98D3-80440E4DCB96}">
      <dsp:nvSpPr>
        <dsp:cNvPr id="0" name=""/>
        <dsp:cNvSpPr/>
      </dsp:nvSpPr>
      <dsp:spPr>
        <a:xfrm>
          <a:off x="1015841" y="-158"/>
          <a:ext cx="4064317" cy="4064317"/>
        </a:xfrm>
        <a:prstGeom prst="circularArrow">
          <a:avLst>
            <a:gd name="adj1" fmla="val 6898"/>
            <a:gd name="adj2" fmla="val 465012"/>
            <a:gd name="adj3" fmla="val 16750847"/>
            <a:gd name="adj4" fmla="val 15184141"/>
            <a:gd name="adj5" fmla="val 8047"/>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252C7-63A6-4245-93E2-E231A94A8597}">
      <dsp:nvSpPr>
        <dsp:cNvPr id="0" name=""/>
        <dsp:cNvSpPr/>
      </dsp:nvSpPr>
      <dsp:spPr>
        <a:xfrm>
          <a:off x="2998696" y="1267"/>
          <a:ext cx="1954300" cy="1654014"/>
        </a:xfrm>
        <a:prstGeom prst="ellipse">
          <a:avLst/>
        </a:prstGeom>
        <a:solidFill>
          <a:schemeClr val="accent1">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Narrow"/>
              <a:cs typeface="Arial Narrow"/>
            </a:rPr>
            <a:t>Processes</a:t>
          </a:r>
          <a:r>
            <a:rPr lang="en-US" sz="2000" kern="1200" dirty="0" smtClean="0">
              <a:latin typeface="Arial Narrow"/>
              <a:cs typeface="Arial Narrow"/>
            </a:rPr>
            <a:t> </a:t>
          </a:r>
          <a:r>
            <a:rPr lang="en-US" sz="1400" kern="1200" dirty="0" smtClean="0">
              <a:latin typeface="Arial Narrow"/>
              <a:cs typeface="Arial Narrow"/>
            </a:rPr>
            <a:t>and responsibilities</a:t>
          </a:r>
          <a:endParaRPr lang="en-US" sz="1400" kern="1200" dirty="0">
            <a:latin typeface="Arial Narrow"/>
            <a:cs typeface="Arial Narrow"/>
          </a:endParaRPr>
        </a:p>
      </dsp:txBody>
      <dsp:txXfrm>
        <a:off x="3284897" y="243492"/>
        <a:ext cx="1381898" cy="1169564"/>
      </dsp:txXfrm>
    </dsp:sp>
    <dsp:sp modelId="{2F1BFD70-54D6-B948-93C5-91C6B4FCD999}">
      <dsp:nvSpPr>
        <dsp:cNvPr id="0" name=""/>
        <dsp:cNvSpPr/>
      </dsp:nvSpPr>
      <dsp:spPr>
        <a:xfrm rot="2700000">
          <a:off x="4666828" y="1443157"/>
          <a:ext cx="406032" cy="55822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Arial Narrow"/>
            <a:cs typeface="Arial Narrow"/>
          </a:endParaRPr>
        </a:p>
      </dsp:txBody>
      <dsp:txXfrm>
        <a:off x="4684667" y="1511737"/>
        <a:ext cx="284222" cy="334937"/>
      </dsp:txXfrm>
    </dsp:sp>
    <dsp:sp modelId="{540B9817-B287-C14A-AECA-2080520AC0D9}">
      <dsp:nvSpPr>
        <dsp:cNvPr id="0" name=""/>
        <dsp:cNvSpPr/>
      </dsp:nvSpPr>
      <dsp:spPr>
        <a:xfrm>
          <a:off x="4906602" y="1759030"/>
          <a:ext cx="1654014" cy="1654014"/>
        </a:xfrm>
        <a:prstGeom prst="ellipse">
          <a:avLst/>
        </a:prstGeom>
        <a:solidFill>
          <a:schemeClr val="accent1">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Narrow"/>
              <a:cs typeface="Arial Narrow"/>
            </a:rPr>
            <a:t>Measure</a:t>
          </a:r>
          <a:r>
            <a:rPr lang="en-US" sz="2000" kern="1200" dirty="0" smtClean="0">
              <a:latin typeface="Arial Narrow"/>
              <a:cs typeface="Arial Narrow"/>
            </a:rPr>
            <a:t> </a:t>
          </a:r>
          <a:r>
            <a:rPr lang="en-US" sz="1400" kern="1200" dirty="0" smtClean="0">
              <a:latin typeface="Arial Narrow"/>
              <a:cs typeface="Arial Narrow"/>
            </a:rPr>
            <a:t>effectiveness and efficiency</a:t>
          </a:r>
          <a:endParaRPr lang="en-US" sz="1400" kern="1200" dirty="0">
            <a:latin typeface="Arial Narrow"/>
            <a:cs typeface="Arial Narrow"/>
          </a:endParaRPr>
        </a:p>
      </dsp:txBody>
      <dsp:txXfrm>
        <a:off x="5148827" y="2001255"/>
        <a:ext cx="1169564" cy="1169564"/>
      </dsp:txXfrm>
    </dsp:sp>
    <dsp:sp modelId="{D2877A09-4484-D248-BE1E-44D81D1F8D38}">
      <dsp:nvSpPr>
        <dsp:cNvPr id="0" name=""/>
        <dsp:cNvSpPr/>
      </dsp:nvSpPr>
      <dsp:spPr>
        <a:xfrm rot="8100000">
          <a:off x="4643114" y="3176981"/>
          <a:ext cx="440874" cy="55822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Arial Narrow"/>
            <a:cs typeface="Arial Narrow"/>
          </a:endParaRPr>
        </a:p>
      </dsp:txBody>
      <dsp:txXfrm rot="10800000">
        <a:off x="4756007" y="3241865"/>
        <a:ext cx="308612" cy="334937"/>
      </dsp:txXfrm>
    </dsp:sp>
    <dsp:sp modelId="{1CECA282-0C2B-3F43-97E3-6C723D6F4E14}">
      <dsp:nvSpPr>
        <dsp:cNvPr id="0" name=""/>
        <dsp:cNvSpPr/>
      </dsp:nvSpPr>
      <dsp:spPr>
        <a:xfrm>
          <a:off x="3148839" y="3516793"/>
          <a:ext cx="1654014" cy="1654014"/>
        </a:xfrm>
        <a:prstGeom prst="ellipse">
          <a:avLst/>
        </a:prstGeom>
        <a:solidFill>
          <a:schemeClr val="accent1">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Narrow"/>
              <a:cs typeface="Arial Narrow"/>
            </a:rPr>
            <a:t>Prevent</a:t>
          </a:r>
          <a:r>
            <a:rPr lang="en-US" sz="2000" kern="1200" dirty="0" smtClean="0">
              <a:latin typeface="Arial Narrow"/>
              <a:cs typeface="Arial Narrow"/>
            </a:rPr>
            <a:t> </a:t>
          </a:r>
          <a:r>
            <a:rPr lang="en-US" sz="1400" kern="1200" dirty="0" smtClean="0">
              <a:latin typeface="Arial Narrow"/>
              <a:cs typeface="Arial Narrow"/>
            </a:rPr>
            <a:t>nonconformities and their causes</a:t>
          </a:r>
          <a:endParaRPr lang="en-US" sz="1400" kern="1200" dirty="0">
            <a:latin typeface="Arial Narrow"/>
            <a:cs typeface="Arial Narrow"/>
          </a:endParaRPr>
        </a:p>
      </dsp:txBody>
      <dsp:txXfrm>
        <a:off x="3391064" y="3759018"/>
        <a:ext cx="1169564" cy="1169564"/>
      </dsp:txXfrm>
    </dsp:sp>
    <dsp:sp modelId="{D79478DF-88D8-2E47-9071-46155A76ABA3}">
      <dsp:nvSpPr>
        <dsp:cNvPr id="0" name=""/>
        <dsp:cNvSpPr/>
      </dsp:nvSpPr>
      <dsp:spPr>
        <a:xfrm rot="13500000">
          <a:off x="2885351" y="3194627"/>
          <a:ext cx="440874" cy="55822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Arial Narrow"/>
            <a:cs typeface="Arial Narrow"/>
          </a:endParaRPr>
        </a:p>
      </dsp:txBody>
      <dsp:txXfrm rot="10800000">
        <a:off x="2998244" y="3353035"/>
        <a:ext cx="308612" cy="334937"/>
      </dsp:txXfrm>
    </dsp:sp>
    <dsp:sp modelId="{73D99361-7E0B-9B49-96AA-B228FB59CC9A}">
      <dsp:nvSpPr>
        <dsp:cNvPr id="0" name=""/>
        <dsp:cNvSpPr/>
      </dsp:nvSpPr>
      <dsp:spPr>
        <a:xfrm>
          <a:off x="1391076" y="1759030"/>
          <a:ext cx="1654014" cy="1654014"/>
        </a:xfrm>
        <a:prstGeom prst="ellipse">
          <a:avLst/>
        </a:prstGeom>
        <a:solidFill>
          <a:schemeClr val="accent1">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Narrow"/>
              <a:cs typeface="Arial Narrow"/>
            </a:rPr>
            <a:t>Continual </a:t>
          </a:r>
          <a:r>
            <a:rPr lang="en-US" sz="1800" kern="1200" dirty="0" smtClean="0">
              <a:latin typeface="Arial Narrow"/>
              <a:cs typeface="Arial Narrow"/>
            </a:rPr>
            <a:t>Improvement</a:t>
          </a:r>
          <a:endParaRPr lang="en-US" sz="1800" kern="1200" dirty="0">
            <a:latin typeface="Arial Narrow"/>
            <a:cs typeface="Arial Narrow"/>
          </a:endParaRPr>
        </a:p>
      </dsp:txBody>
      <dsp:txXfrm>
        <a:off x="1633301" y="2001255"/>
        <a:ext cx="1169564" cy="1169564"/>
      </dsp:txXfrm>
    </dsp:sp>
    <dsp:sp modelId="{DF037BEE-FC1B-B744-9275-FA9358323B80}">
      <dsp:nvSpPr>
        <dsp:cNvPr id="0" name=""/>
        <dsp:cNvSpPr/>
      </dsp:nvSpPr>
      <dsp:spPr>
        <a:xfrm rot="18900000">
          <a:off x="2862581" y="1459408"/>
          <a:ext cx="406032" cy="55822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Arial Narrow"/>
            <a:cs typeface="Arial Narrow"/>
          </a:endParaRPr>
        </a:p>
      </dsp:txBody>
      <dsp:txXfrm>
        <a:off x="2880420" y="1614120"/>
        <a:ext cx="284222" cy="3349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252C7-63A6-4245-93E2-E231A94A8597}">
      <dsp:nvSpPr>
        <dsp:cNvPr id="0" name=""/>
        <dsp:cNvSpPr/>
      </dsp:nvSpPr>
      <dsp:spPr>
        <a:xfrm>
          <a:off x="2955004" y="564"/>
          <a:ext cx="1813574" cy="1534911"/>
        </a:xfrm>
        <a:prstGeom prst="ellipse">
          <a:avLst/>
        </a:prstGeom>
        <a:solidFill>
          <a:schemeClr val="accent1">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Narrow"/>
              <a:cs typeface="Arial Narrow"/>
            </a:rPr>
            <a:t>Processes</a:t>
          </a:r>
          <a:r>
            <a:rPr lang="en-US" sz="2000" kern="1200" dirty="0" smtClean="0">
              <a:latin typeface="Arial Narrow"/>
              <a:cs typeface="Arial Narrow"/>
            </a:rPr>
            <a:t> </a:t>
          </a:r>
          <a:r>
            <a:rPr lang="en-US" sz="1400" kern="1200" dirty="0" smtClean="0">
              <a:latin typeface="Arial Narrow"/>
              <a:cs typeface="Arial Narrow"/>
            </a:rPr>
            <a:t>and responsibilities</a:t>
          </a:r>
          <a:endParaRPr lang="en-US" sz="1400" kern="1200" dirty="0">
            <a:latin typeface="Arial Narrow"/>
            <a:cs typeface="Arial Narrow"/>
          </a:endParaRPr>
        </a:p>
      </dsp:txBody>
      <dsp:txXfrm>
        <a:off x="3220596" y="225347"/>
        <a:ext cx="1282390" cy="1085345"/>
      </dsp:txXfrm>
    </dsp:sp>
    <dsp:sp modelId="{2F1BFD70-54D6-B948-93C5-91C6B4FCD999}">
      <dsp:nvSpPr>
        <dsp:cNvPr id="0" name=""/>
        <dsp:cNvSpPr/>
      </dsp:nvSpPr>
      <dsp:spPr>
        <a:xfrm rot="2700000">
          <a:off x="4502897" y="1338102"/>
          <a:ext cx="375985" cy="51803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Arial Narrow"/>
            <a:cs typeface="Arial Narrow"/>
          </a:endParaRPr>
        </a:p>
      </dsp:txBody>
      <dsp:txXfrm>
        <a:off x="4519415" y="1401829"/>
        <a:ext cx="263190" cy="310820"/>
      </dsp:txXfrm>
    </dsp:sp>
    <dsp:sp modelId="{540B9817-B287-C14A-AECA-2080520AC0D9}">
      <dsp:nvSpPr>
        <dsp:cNvPr id="0" name=""/>
        <dsp:cNvSpPr/>
      </dsp:nvSpPr>
      <dsp:spPr>
        <a:xfrm>
          <a:off x="4724445" y="1630673"/>
          <a:ext cx="1534911" cy="1534911"/>
        </a:xfrm>
        <a:prstGeom prst="ellipse">
          <a:avLst/>
        </a:prstGeom>
        <a:solidFill>
          <a:schemeClr val="accent1">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Narrow"/>
              <a:cs typeface="Arial Narrow"/>
            </a:rPr>
            <a:t>Measure</a:t>
          </a:r>
          <a:r>
            <a:rPr lang="en-US" sz="2000" kern="1200" dirty="0" smtClean="0">
              <a:latin typeface="Arial Narrow"/>
              <a:cs typeface="Arial Narrow"/>
            </a:rPr>
            <a:t> </a:t>
          </a:r>
          <a:r>
            <a:rPr lang="en-US" sz="1400" kern="1200" dirty="0" smtClean="0">
              <a:latin typeface="Arial Narrow"/>
              <a:cs typeface="Arial Narrow"/>
            </a:rPr>
            <a:t>effectiveness and efficiency</a:t>
          </a:r>
          <a:endParaRPr lang="en-US" sz="1400" kern="1200" dirty="0">
            <a:latin typeface="Arial Narrow"/>
            <a:cs typeface="Arial Narrow"/>
          </a:endParaRPr>
        </a:p>
      </dsp:txBody>
      <dsp:txXfrm>
        <a:off x="4949228" y="1855456"/>
        <a:ext cx="1085345" cy="1085345"/>
      </dsp:txXfrm>
    </dsp:sp>
    <dsp:sp modelId="{D2877A09-4484-D248-BE1E-44D81D1F8D38}">
      <dsp:nvSpPr>
        <dsp:cNvPr id="0" name=""/>
        <dsp:cNvSpPr/>
      </dsp:nvSpPr>
      <dsp:spPr>
        <a:xfrm rot="8100000">
          <a:off x="4480859" y="2945995"/>
          <a:ext cx="408317" cy="51803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Arial Narrow"/>
            <a:cs typeface="Arial Narrow"/>
          </a:endParaRPr>
        </a:p>
      </dsp:txBody>
      <dsp:txXfrm rot="10800000">
        <a:off x="4585415" y="3006292"/>
        <a:ext cx="285822" cy="310820"/>
      </dsp:txXfrm>
    </dsp:sp>
    <dsp:sp modelId="{1CECA282-0C2B-3F43-97E3-6C723D6F4E14}">
      <dsp:nvSpPr>
        <dsp:cNvPr id="0" name=""/>
        <dsp:cNvSpPr/>
      </dsp:nvSpPr>
      <dsp:spPr>
        <a:xfrm>
          <a:off x="3094336" y="3260782"/>
          <a:ext cx="1534911" cy="1534911"/>
        </a:xfrm>
        <a:prstGeom prst="ellipse">
          <a:avLst/>
        </a:prstGeom>
        <a:solidFill>
          <a:schemeClr val="accent1">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Narrow"/>
              <a:cs typeface="Arial Narrow"/>
            </a:rPr>
            <a:t>Prevent</a:t>
          </a:r>
          <a:r>
            <a:rPr lang="en-US" sz="2000" kern="1200" dirty="0" smtClean="0">
              <a:latin typeface="Arial Narrow"/>
              <a:cs typeface="Arial Narrow"/>
            </a:rPr>
            <a:t> </a:t>
          </a:r>
          <a:r>
            <a:rPr lang="en-US" sz="1400" kern="1200" dirty="0" smtClean="0">
              <a:latin typeface="Arial Narrow"/>
              <a:cs typeface="Arial Narrow"/>
            </a:rPr>
            <a:t>nonconformities and their causes</a:t>
          </a:r>
          <a:endParaRPr lang="en-US" sz="1400" kern="1200" dirty="0">
            <a:latin typeface="Arial Narrow"/>
            <a:cs typeface="Arial Narrow"/>
          </a:endParaRPr>
        </a:p>
      </dsp:txBody>
      <dsp:txXfrm>
        <a:off x="3319119" y="3485565"/>
        <a:ext cx="1085345" cy="1085345"/>
      </dsp:txXfrm>
    </dsp:sp>
    <dsp:sp modelId="{D79478DF-88D8-2E47-9071-46155A76ABA3}">
      <dsp:nvSpPr>
        <dsp:cNvPr id="0" name=""/>
        <dsp:cNvSpPr/>
      </dsp:nvSpPr>
      <dsp:spPr>
        <a:xfrm rot="13500000">
          <a:off x="2850750" y="2962338"/>
          <a:ext cx="408317" cy="51803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Arial Narrow"/>
            <a:cs typeface="Arial Narrow"/>
          </a:endParaRPr>
        </a:p>
      </dsp:txBody>
      <dsp:txXfrm rot="10800000">
        <a:off x="2955306" y="3109253"/>
        <a:ext cx="285822" cy="310820"/>
      </dsp:txXfrm>
    </dsp:sp>
    <dsp:sp modelId="{73D99361-7E0B-9B49-96AA-B228FB59CC9A}">
      <dsp:nvSpPr>
        <dsp:cNvPr id="0" name=""/>
        <dsp:cNvSpPr/>
      </dsp:nvSpPr>
      <dsp:spPr>
        <a:xfrm>
          <a:off x="1464227" y="1630673"/>
          <a:ext cx="1534911" cy="1534911"/>
        </a:xfrm>
        <a:prstGeom prst="ellipse">
          <a:avLst/>
        </a:prstGeom>
        <a:solidFill>
          <a:schemeClr val="accent1">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Arial Narrow"/>
              <a:cs typeface="Arial Narrow"/>
            </a:rPr>
            <a:t>Continual </a:t>
          </a:r>
          <a:r>
            <a:rPr lang="en-US" sz="1800" kern="1200" dirty="0" smtClean="0">
              <a:latin typeface="Arial Narrow"/>
              <a:cs typeface="Arial Narrow"/>
            </a:rPr>
            <a:t>Improvement</a:t>
          </a:r>
          <a:endParaRPr lang="en-US" sz="1800" kern="1200" dirty="0">
            <a:latin typeface="Arial Narrow"/>
            <a:cs typeface="Arial Narrow"/>
          </a:endParaRPr>
        </a:p>
      </dsp:txBody>
      <dsp:txXfrm>
        <a:off x="1689010" y="1855456"/>
        <a:ext cx="1085345" cy="1085345"/>
      </dsp:txXfrm>
    </dsp:sp>
    <dsp:sp modelId="{DF037BEE-FC1B-B744-9275-FA9358323B80}">
      <dsp:nvSpPr>
        <dsp:cNvPr id="0" name=""/>
        <dsp:cNvSpPr/>
      </dsp:nvSpPr>
      <dsp:spPr>
        <a:xfrm rot="18900000">
          <a:off x="2829652" y="1353150"/>
          <a:ext cx="375985" cy="51803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perspectiveFront" fov="4200000"/>
          <a:lightRig rig="balanced" dir="tl">
            <a:rot lat="0" lon="0" rev="18600000"/>
          </a:lightRig>
        </a:scene3d>
        <a:sp3d prstMaterial="metal">
          <a:bevelT w="63500" h="50800" prst="angle"/>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Arial Narrow"/>
            <a:cs typeface="Arial Narrow"/>
          </a:endParaRPr>
        </a:p>
      </dsp:txBody>
      <dsp:txXfrm>
        <a:off x="2846170" y="1496635"/>
        <a:ext cx="263190" cy="310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DD680-F9AE-7545-A403-82704A9E0259}">
      <dsp:nvSpPr>
        <dsp:cNvPr id="0" name=""/>
        <dsp:cNvSpPr/>
      </dsp:nvSpPr>
      <dsp:spPr>
        <a:xfrm>
          <a:off x="4762" y="1607839"/>
          <a:ext cx="1412486" cy="84832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Inputs</a:t>
          </a:r>
          <a:endParaRPr lang="en-US" sz="2400" kern="1200" dirty="0"/>
        </a:p>
      </dsp:txBody>
      <dsp:txXfrm>
        <a:off x="29608" y="1632685"/>
        <a:ext cx="1362794" cy="798628"/>
      </dsp:txXfrm>
    </dsp:sp>
    <dsp:sp modelId="{ECC9AAC5-FB8C-1A44-9B3C-AE17779C87E6}">
      <dsp:nvSpPr>
        <dsp:cNvPr id="0" name=""/>
        <dsp:cNvSpPr/>
      </dsp:nvSpPr>
      <dsp:spPr>
        <a:xfrm>
          <a:off x="1558497" y="1856851"/>
          <a:ext cx="299447" cy="35029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558497" y="1926910"/>
        <a:ext cx="209613" cy="210178"/>
      </dsp:txXfrm>
    </dsp:sp>
    <dsp:sp modelId="{0B7042C7-210D-504C-8783-D3166C8B7060}">
      <dsp:nvSpPr>
        <dsp:cNvPr id="0" name=""/>
        <dsp:cNvSpPr/>
      </dsp:nvSpPr>
      <dsp:spPr>
        <a:xfrm>
          <a:off x="1982243" y="889002"/>
          <a:ext cx="2131512" cy="228599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Process</a:t>
          </a:r>
          <a:endParaRPr lang="en-US" sz="3500" kern="1200" dirty="0"/>
        </a:p>
      </dsp:txBody>
      <dsp:txXfrm>
        <a:off x="2044673" y="951432"/>
        <a:ext cx="2006652" cy="2161134"/>
      </dsp:txXfrm>
    </dsp:sp>
    <dsp:sp modelId="{0B35B780-2063-374D-88ED-391C84057AB0}">
      <dsp:nvSpPr>
        <dsp:cNvPr id="0" name=""/>
        <dsp:cNvSpPr/>
      </dsp:nvSpPr>
      <dsp:spPr>
        <a:xfrm>
          <a:off x="4255004" y="1856851"/>
          <a:ext cx="299447" cy="35029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255004" y="1926910"/>
        <a:ext cx="209613" cy="210178"/>
      </dsp:txXfrm>
    </dsp:sp>
    <dsp:sp modelId="{998F39E6-AF57-2C4F-B56B-FB7C7A65C01F}">
      <dsp:nvSpPr>
        <dsp:cNvPr id="0" name=""/>
        <dsp:cNvSpPr/>
      </dsp:nvSpPr>
      <dsp:spPr>
        <a:xfrm>
          <a:off x="4678750" y="1607839"/>
          <a:ext cx="1412486" cy="84832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Outputs</a:t>
          </a:r>
          <a:endParaRPr lang="en-US" sz="2400" kern="1200" dirty="0"/>
        </a:p>
      </dsp:txBody>
      <dsp:txXfrm>
        <a:off x="4703596" y="1632685"/>
        <a:ext cx="1362794" cy="798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C38DB-8227-1642-93CC-37D2B0A7F045}">
      <dsp:nvSpPr>
        <dsp:cNvPr id="0" name=""/>
        <dsp:cNvSpPr/>
      </dsp:nvSpPr>
      <dsp:spPr>
        <a:xfrm>
          <a:off x="2094132" y="2168547"/>
          <a:ext cx="1568767" cy="1568767"/>
        </a:xfrm>
        <a:prstGeom prst="ellipse">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Quality</a:t>
          </a:r>
          <a:endParaRPr lang="en-US" sz="2400" kern="1200" dirty="0"/>
        </a:p>
      </dsp:txBody>
      <dsp:txXfrm>
        <a:off x="2323873" y="2398288"/>
        <a:ext cx="1109285" cy="1109285"/>
      </dsp:txXfrm>
    </dsp:sp>
    <dsp:sp modelId="{CD28EC73-3595-0841-9F5B-DE8ED9043FB0}">
      <dsp:nvSpPr>
        <dsp:cNvPr id="0" name=""/>
        <dsp:cNvSpPr/>
      </dsp:nvSpPr>
      <dsp:spPr>
        <a:xfrm rot="10800000">
          <a:off x="576147" y="2729382"/>
          <a:ext cx="1434495" cy="447098"/>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A278BEA5-1669-ED4E-9161-620E43D0E516}">
      <dsp:nvSpPr>
        <dsp:cNvPr id="0" name=""/>
        <dsp:cNvSpPr/>
      </dsp:nvSpPr>
      <dsp:spPr>
        <a:xfrm>
          <a:off x="92505" y="2536790"/>
          <a:ext cx="967283" cy="832283"/>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Narrow"/>
              <a:cs typeface="Arial Narrow"/>
            </a:rPr>
            <a:t>Product</a:t>
          </a:r>
          <a:endParaRPr lang="en-US" sz="2000" kern="1200" dirty="0">
            <a:latin typeface="Arial Narrow"/>
            <a:cs typeface="Arial Narrow"/>
          </a:endParaRPr>
        </a:p>
      </dsp:txBody>
      <dsp:txXfrm>
        <a:off x="116882" y="2561167"/>
        <a:ext cx="918529" cy="783529"/>
      </dsp:txXfrm>
    </dsp:sp>
    <dsp:sp modelId="{5FC10107-0056-EC48-AB97-ECFA7D4A0A0B}">
      <dsp:nvSpPr>
        <dsp:cNvPr id="0" name=""/>
        <dsp:cNvSpPr/>
      </dsp:nvSpPr>
      <dsp:spPr>
        <a:xfrm rot="13500000">
          <a:off x="1040418" y="1608532"/>
          <a:ext cx="1434495" cy="447098"/>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F51AD2D5-8664-1442-B51D-CAB34E0AA22D}">
      <dsp:nvSpPr>
        <dsp:cNvPr id="0" name=""/>
        <dsp:cNvSpPr/>
      </dsp:nvSpPr>
      <dsp:spPr>
        <a:xfrm>
          <a:off x="593290" y="936286"/>
          <a:ext cx="1314410" cy="777248"/>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Narrow"/>
              <a:cs typeface="Arial Narrow"/>
            </a:rPr>
            <a:t>Production</a:t>
          </a:r>
          <a:endParaRPr lang="en-US" sz="2000" kern="1200" dirty="0">
            <a:latin typeface="Arial Narrow"/>
            <a:cs typeface="Arial Narrow"/>
          </a:endParaRPr>
        </a:p>
      </dsp:txBody>
      <dsp:txXfrm>
        <a:off x="616055" y="959051"/>
        <a:ext cx="1268880" cy="731718"/>
      </dsp:txXfrm>
    </dsp:sp>
    <dsp:sp modelId="{5727FC08-E03C-EA40-9DD2-BC41E15107FC}">
      <dsp:nvSpPr>
        <dsp:cNvPr id="0" name=""/>
        <dsp:cNvSpPr/>
      </dsp:nvSpPr>
      <dsp:spPr>
        <a:xfrm rot="16200000">
          <a:off x="2161268" y="1144261"/>
          <a:ext cx="1434495" cy="447098"/>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A6B1ADFB-ED4D-EF4A-B51C-43432F3B0526}">
      <dsp:nvSpPr>
        <dsp:cNvPr id="0" name=""/>
        <dsp:cNvSpPr/>
      </dsp:nvSpPr>
      <dsp:spPr>
        <a:xfrm>
          <a:off x="2269694" y="326684"/>
          <a:ext cx="1217643" cy="647756"/>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Narrow"/>
              <a:cs typeface="Arial Narrow"/>
            </a:rPr>
            <a:t>Value</a:t>
          </a:r>
          <a:endParaRPr lang="en-US" sz="2000" kern="1200" dirty="0">
            <a:latin typeface="Arial Narrow"/>
            <a:cs typeface="Arial Narrow"/>
          </a:endParaRPr>
        </a:p>
      </dsp:txBody>
      <dsp:txXfrm>
        <a:off x="2288666" y="345656"/>
        <a:ext cx="1179699" cy="609812"/>
      </dsp:txXfrm>
    </dsp:sp>
    <dsp:sp modelId="{8137D748-1F1F-AE48-BD6B-835339AA85F7}">
      <dsp:nvSpPr>
        <dsp:cNvPr id="0" name=""/>
        <dsp:cNvSpPr/>
      </dsp:nvSpPr>
      <dsp:spPr>
        <a:xfrm rot="18900000">
          <a:off x="3282117" y="1608532"/>
          <a:ext cx="1434495" cy="447098"/>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B486FE28-A02E-1B45-84BE-A73D2B7C72A5}">
      <dsp:nvSpPr>
        <dsp:cNvPr id="0" name=""/>
        <dsp:cNvSpPr/>
      </dsp:nvSpPr>
      <dsp:spPr>
        <a:xfrm>
          <a:off x="3923981" y="1088687"/>
          <a:ext cx="1165109" cy="472446"/>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Narrow"/>
              <a:cs typeface="Arial Narrow"/>
            </a:rPr>
            <a:t>User</a:t>
          </a:r>
          <a:endParaRPr lang="en-US" sz="2000" kern="1200" dirty="0">
            <a:latin typeface="Arial Narrow"/>
            <a:cs typeface="Arial Narrow"/>
          </a:endParaRPr>
        </a:p>
      </dsp:txBody>
      <dsp:txXfrm>
        <a:off x="3937818" y="1102524"/>
        <a:ext cx="1137435" cy="444772"/>
      </dsp:txXfrm>
    </dsp:sp>
    <dsp:sp modelId="{69D0ED2E-3B61-A744-9DB8-A5CDA2D95F45}">
      <dsp:nvSpPr>
        <dsp:cNvPr id="0" name=""/>
        <dsp:cNvSpPr/>
      </dsp:nvSpPr>
      <dsp:spPr>
        <a:xfrm>
          <a:off x="3746388" y="2729382"/>
          <a:ext cx="1434495" cy="447098"/>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sp>
    <dsp:sp modelId="{AF0BDA8D-D395-AC4F-9FFA-36B0C8A6484F}">
      <dsp:nvSpPr>
        <dsp:cNvPr id="0" name=""/>
        <dsp:cNvSpPr/>
      </dsp:nvSpPr>
      <dsp:spPr>
        <a:xfrm>
          <a:off x="4358275" y="2612683"/>
          <a:ext cx="1645219" cy="680496"/>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rial Narrow"/>
              <a:cs typeface="Arial Narrow"/>
            </a:rPr>
            <a:t>Consequences</a:t>
          </a:r>
          <a:endParaRPr lang="en-US" sz="2000" kern="1200" dirty="0">
            <a:latin typeface="Arial Narrow"/>
            <a:cs typeface="Arial Narrow"/>
          </a:endParaRPr>
        </a:p>
      </dsp:txBody>
      <dsp:txXfrm>
        <a:off x="4378206" y="2632614"/>
        <a:ext cx="1605357" cy="6406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DD680-F9AE-7545-A403-82704A9E0259}">
      <dsp:nvSpPr>
        <dsp:cNvPr id="0" name=""/>
        <dsp:cNvSpPr/>
      </dsp:nvSpPr>
      <dsp:spPr>
        <a:xfrm>
          <a:off x="5121" y="1208821"/>
          <a:ext cx="1518882" cy="91222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Inputs</a:t>
          </a:r>
          <a:endParaRPr lang="en-US" sz="2600" kern="1200" dirty="0"/>
        </a:p>
      </dsp:txBody>
      <dsp:txXfrm>
        <a:off x="31839" y="1235539"/>
        <a:ext cx="1465446" cy="858784"/>
      </dsp:txXfrm>
    </dsp:sp>
    <dsp:sp modelId="{ECC9AAC5-FB8C-1A44-9B3C-AE17779C87E6}">
      <dsp:nvSpPr>
        <dsp:cNvPr id="0" name=""/>
        <dsp:cNvSpPr/>
      </dsp:nvSpPr>
      <dsp:spPr>
        <a:xfrm rot="98881">
          <a:off x="1673287" y="1507292"/>
          <a:ext cx="316750" cy="37668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673307" y="1581262"/>
        <a:ext cx="221725" cy="226010"/>
      </dsp:txXfrm>
    </dsp:sp>
    <dsp:sp modelId="{0B7042C7-210D-504C-8783-D3166C8B7060}">
      <dsp:nvSpPr>
        <dsp:cNvPr id="0" name=""/>
        <dsp:cNvSpPr/>
      </dsp:nvSpPr>
      <dsp:spPr>
        <a:xfrm>
          <a:off x="2121398" y="565364"/>
          <a:ext cx="2292069" cy="2343156"/>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Process</a:t>
          </a:r>
          <a:endParaRPr lang="en-US" sz="3500" kern="1200" dirty="0"/>
        </a:p>
      </dsp:txBody>
      <dsp:txXfrm>
        <a:off x="2188530" y="632496"/>
        <a:ext cx="2157805" cy="2208892"/>
      </dsp:txXfrm>
    </dsp:sp>
    <dsp:sp modelId="{0B35B780-2063-374D-88ED-391C84057AB0}">
      <dsp:nvSpPr>
        <dsp:cNvPr id="0" name=""/>
        <dsp:cNvSpPr/>
      </dsp:nvSpPr>
      <dsp:spPr>
        <a:xfrm rot="21501915">
          <a:off x="4567829" y="1506814"/>
          <a:ext cx="327520" cy="376682"/>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567849" y="1583552"/>
        <a:ext cx="229264" cy="226010"/>
      </dsp:txXfrm>
    </dsp:sp>
    <dsp:sp modelId="{998F39E6-AF57-2C4F-B56B-FB7C7A65C01F}">
      <dsp:nvSpPr>
        <dsp:cNvPr id="0" name=""/>
        <dsp:cNvSpPr/>
      </dsp:nvSpPr>
      <dsp:spPr>
        <a:xfrm>
          <a:off x="5031179" y="1208821"/>
          <a:ext cx="1518882" cy="912220"/>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Outputs</a:t>
          </a:r>
          <a:endParaRPr lang="en-US" sz="2600" kern="1200" dirty="0"/>
        </a:p>
      </dsp:txBody>
      <dsp:txXfrm>
        <a:off x="5057897" y="1235539"/>
        <a:ext cx="1465446" cy="8587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DD680-F9AE-7545-A403-82704A9E0259}">
      <dsp:nvSpPr>
        <dsp:cNvPr id="0" name=""/>
        <dsp:cNvSpPr/>
      </dsp:nvSpPr>
      <dsp:spPr>
        <a:xfrm>
          <a:off x="6109" y="970334"/>
          <a:ext cx="1817089" cy="138919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Student data</a:t>
          </a:r>
          <a:endParaRPr lang="en-US" sz="1600" kern="1200" dirty="0"/>
        </a:p>
      </dsp:txBody>
      <dsp:txXfrm>
        <a:off x="46797" y="1011022"/>
        <a:ext cx="1735713" cy="1307818"/>
      </dsp:txXfrm>
    </dsp:sp>
    <dsp:sp modelId="{ECC9AAC5-FB8C-1A44-9B3C-AE17779C87E6}">
      <dsp:nvSpPr>
        <dsp:cNvPr id="0" name=""/>
        <dsp:cNvSpPr/>
      </dsp:nvSpPr>
      <dsp:spPr>
        <a:xfrm>
          <a:off x="2001869" y="1439612"/>
          <a:ext cx="378782" cy="45063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001869" y="1529740"/>
        <a:ext cx="265147" cy="270382"/>
      </dsp:txXfrm>
    </dsp:sp>
    <dsp:sp modelId="{0B7042C7-210D-504C-8783-D3166C8B7060}">
      <dsp:nvSpPr>
        <dsp:cNvPr id="0" name=""/>
        <dsp:cNvSpPr/>
      </dsp:nvSpPr>
      <dsp:spPr>
        <a:xfrm>
          <a:off x="2537881" y="-119230"/>
          <a:ext cx="3233347" cy="3568325"/>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Registration</a:t>
          </a:r>
          <a:endParaRPr lang="en-US" sz="3500" kern="1200" dirty="0"/>
        </a:p>
      </dsp:txBody>
      <dsp:txXfrm>
        <a:off x="2632583" y="-24528"/>
        <a:ext cx="3043943" cy="3378921"/>
      </dsp:txXfrm>
    </dsp:sp>
    <dsp:sp modelId="{0B35B780-2063-374D-88ED-391C84057AB0}">
      <dsp:nvSpPr>
        <dsp:cNvPr id="0" name=""/>
        <dsp:cNvSpPr/>
      </dsp:nvSpPr>
      <dsp:spPr>
        <a:xfrm>
          <a:off x="5955976" y="1439612"/>
          <a:ext cx="391663" cy="45063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955976" y="1529740"/>
        <a:ext cx="274164" cy="270382"/>
      </dsp:txXfrm>
    </dsp:sp>
    <dsp:sp modelId="{998F39E6-AF57-2C4F-B56B-FB7C7A65C01F}">
      <dsp:nvSpPr>
        <dsp:cNvPr id="0" name=""/>
        <dsp:cNvSpPr/>
      </dsp:nvSpPr>
      <dsp:spPr>
        <a:xfrm>
          <a:off x="6510217" y="970334"/>
          <a:ext cx="1817089" cy="138919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Student number in database;</a:t>
          </a:r>
        </a:p>
        <a:p>
          <a:pPr lvl="0" algn="ctr" defTabSz="711200">
            <a:lnSpc>
              <a:spcPct val="90000"/>
            </a:lnSpc>
            <a:spcBef>
              <a:spcPct val="0"/>
            </a:spcBef>
            <a:spcAft>
              <a:spcPct val="35000"/>
            </a:spcAft>
          </a:pPr>
          <a:r>
            <a:rPr lang="en-US" sz="1600" kern="1200" dirty="0" smtClean="0"/>
            <a:t>List of disciplines</a:t>
          </a:r>
          <a:endParaRPr lang="en-US" sz="1600" kern="1200" dirty="0"/>
        </a:p>
      </dsp:txBody>
      <dsp:txXfrm>
        <a:off x="6550905" y="1011022"/>
        <a:ext cx="1735713" cy="13078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DD680-F9AE-7545-A403-82704A9E0259}">
      <dsp:nvSpPr>
        <dsp:cNvPr id="0" name=""/>
        <dsp:cNvSpPr/>
      </dsp:nvSpPr>
      <dsp:spPr>
        <a:xfrm>
          <a:off x="5915" y="419494"/>
          <a:ext cx="2377673" cy="2490875"/>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“raw” Student; </a:t>
          </a:r>
        </a:p>
        <a:p>
          <a:pPr lvl="0" algn="ctr" defTabSz="666750">
            <a:lnSpc>
              <a:spcPct val="90000"/>
            </a:lnSpc>
            <a:spcBef>
              <a:spcPct val="0"/>
            </a:spcBef>
            <a:spcAft>
              <a:spcPct val="35000"/>
            </a:spcAft>
          </a:pPr>
          <a:r>
            <a:rPr lang="en-US" sz="1500" kern="1200" dirty="0" smtClean="0"/>
            <a:t>student number;</a:t>
          </a:r>
        </a:p>
        <a:p>
          <a:pPr lvl="0" algn="ctr" defTabSz="666750">
            <a:lnSpc>
              <a:spcPct val="90000"/>
            </a:lnSpc>
            <a:spcBef>
              <a:spcPct val="0"/>
            </a:spcBef>
            <a:spcAft>
              <a:spcPct val="35000"/>
            </a:spcAft>
          </a:pPr>
          <a:r>
            <a:rPr lang="en-US" sz="1500" kern="1200" dirty="0" smtClean="0"/>
            <a:t> timetable for classes</a:t>
          </a:r>
          <a:endParaRPr lang="en-US" sz="1500" kern="1200" dirty="0"/>
        </a:p>
      </dsp:txBody>
      <dsp:txXfrm>
        <a:off x="75555" y="489134"/>
        <a:ext cx="2238393" cy="2351595"/>
      </dsp:txXfrm>
    </dsp:sp>
    <dsp:sp modelId="{ECC9AAC5-FB8C-1A44-9B3C-AE17779C87E6}">
      <dsp:nvSpPr>
        <dsp:cNvPr id="0" name=""/>
        <dsp:cNvSpPr/>
      </dsp:nvSpPr>
      <dsp:spPr>
        <a:xfrm rot="85335">
          <a:off x="2529540" y="1496003"/>
          <a:ext cx="309612" cy="41182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529554" y="1577215"/>
        <a:ext cx="216728" cy="247094"/>
      </dsp:txXfrm>
    </dsp:sp>
    <dsp:sp modelId="{0B7042C7-210D-504C-8783-D3166C8B7060}">
      <dsp:nvSpPr>
        <dsp:cNvPr id="0" name=""/>
        <dsp:cNvSpPr/>
      </dsp:nvSpPr>
      <dsp:spPr>
        <a:xfrm>
          <a:off x="2967583" y="161395"/>
          <a:ext cx="2954859" cy="3168468"/>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Discipline A</a:t>
          </a:r>
          <a:endParaRPr lang="en-US" sz="3500" kern="1200" dirty="0"/>
        </a:p>
      </dsp:txBody>
      <dsp:txXfrm>
        <a:off x="3054128" y="247940"/>
        <a:ext cx="2781769" cy="2995378"/>
      </dsp:txXfrm>
    </dsp:sp>
    <dsp:sp modelId="{0B35B780-2063-374D-88ED-391C84057AB0}">
      <dsp:nvSpPr>
        <dsp:cNvPr id="0" name=""/>
        <dsp:cNvSpPr/>
      </dsp:nvSpPr>
      <dsp:spPr>
        <a:xfrm rot="21509130">
          <a:off x="6108492" y="1490518"/>
          <a:ext cx="394708" cy="41182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6108513" y="1574448"/>
        <a:ext cx="276296" cy="247094"/>
      </dsp:txXfrm>
    </dsp:sp>
    <dsp:sp modelId="{998F39E6-AF57-2C4F-B56B-FB7C7A65C01F}">
      <dsp:nvSpPr>
        <dsp:cNvPr id="0" name=""/>
        <dsp:cNvSpPr/>
      </dsp:nvSpPr>
      <dsp:spPr>
        <a:xfrm>
          <a:off x="6666916" y="419494"/>
          <a:ext cx="1660583" cy="2490875"/>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Prepared student; grade in database</a:t>
          </a:r>
          <a:endParaRPr lang="en-US" sz="1500" kern="1200" dirty="0"/>
        </a:p>
      </dsp:txBody>
      <dsp:txXfrm>
        <a:off x="6715553" y="468131"/>
        <a:ext cx="1563309" cy="23936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DD680-F9AE-7545-A403-82704A9E0259}">
      <dsp:nvSpPr>
        <dsp:cNvPr id="0" name=""/>
        <dsp:cNvSpPr/>
      </dsp:nvSpPr>
      <dsp:spPr>
        <a:xfrm>
          <a:off x="5915" y="856363"/>
          <a:ext cx="2377673" cy="1617136"/>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List of disciplines in faculty;</a:t>
          </a:r>
        </a:p>
        <a:p>
          <a:pPr lvl="0" algn="ctr" defTabSz="622300">
            <a:lnSpc>
              <a:spcPct val="90000"/>
            </a:lnSpc>
            <a:spcBef>
              <a:spcPct val="0"/>
            </a:spcBef>
            <a:spcAft>
              <a:spcPct val="35000"/>
            </a:spcAft>
          </a:pPr>
          <a:r>
            <a:rPr lang="en-US" sz="1400" kern="1200" dirty="0" smtClean="0"/>
            <a:t>List of requirements;</a:t>
          </a:r>
        </a:p>
        <a:p>
          <a:pPr lvl="0" algn="ctr" defTabSz="622300">
            <a:lnSpc>
              <a:spcPct val="90000"/>
            </a:lnSpc>
            <a:spcBef>
              <a:spcPct val="0"/>
            </a:spcBef>
            <a:spcAft>
              <a:spcPct val="35000"/>
            </a:spcAft>
          </a:pPr>
          <a:r>
            <a:rPr lang="en-US" sz="1400" kern="1200" dirty="0" smtClean="0"/>
            <a:t>List of available classrooms</a:t>
          </a:r>
        </a:p>
        <a:p>
          <a:pPr lvl="0" algn="ctr" defTabSz="622300">
            <a:lnSpc>
              <a:spcPct val="90000"/>
            </a:lnSpc>
            <a:spcBef>
              <a:spcPct val="0"/>
            </a:spcBef>
            <a:spcAft>
              <a:spcPct val="35000"/>
            </a:spcAft>
          </a:pPr>
          <a:r>
            <a:rPr lang="en-US" sz="1400" kern="1200" dirty="0" smtClean="0"/>
            <a:t>Lists of students</a:t>
          </a:r>
          <a:endParaRPr lang="en-US" sz="1400" kern="1200" dirty="0"/>
        </a:p>
      </dsp:txBody>
      <dsp:txXfrm>
        <a:off x="53279" y="903727"/>
        <a:ext cx="2282945" cy="1522408"/>
      </dsp:txXfrm>
    </dsp:sp>
    <dsp:sp modelId="{ECC9AAC5-FB8C-1A44-9B3C-AE17779C87E6}">
      <dsp:nvSpPr>
        <dsp:cNvPr id="0" name=""/>
        <dsp:cNvSpPr/>
      </dsp:nvSpPr>
      <dsp:spPr>
        <a:xfrm rot="55413">
          <a:off x="2529567" y="1483032"/>
          <a:ext cx="309557" cy="41182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529573" y="1564649"/>
        <a:ext cx="216690" cy="247094"/>
      </dsp:txXfrm>
    </dsp:sp>
    <dsp:sp modelId="{0B7042C7-210D-504C-8783-D3166C8B7060}">
      <dsp:nvSpPr>
        <dsp:cNvPr id="0" name=""/>
        <dsp:cNvSpPr/>
      </dsp:nvSpPr>
      <dsp:spPr>
        <a:xfrm>
          <a:off x="2967583" y="688804"/>
          <a:ext cx="2954859" cy="2057046"/>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timetable generation</a:t>
          </a:r>
          <a:endParaRPr lang="en-US" sz="3500" kern="1200" dirty="0"/>
        </a:p>
      </dsp:txBody>
      <dsp:txXfrm>
        <a:off x="3027832" y="749053"/>
        <a:ext cx="2834361" cy="1936548"/>
      </dsp:txXfrm>
    </dsp:sp>
    <dsp:sp modelId="{0B35B780-2063-374D-88ED-391C84057AB0}">
      <dsp:nvSpPr>
        <dsp:cNvPr id="0" name=""/>
        <dsp:cNvSpPr/>
      </dsp:nvSpPr>
      <dsp:spPr>
        <a:xfrm rot="21540992">
          <a:off x="6108532" y="1479470"/>
          <a:ext cx="394628" cy="41182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6108541" y="1562851"/>
        <a:ext cx="276240" cy="247094"/>
      </dsp:txXfrm>
    </dsp:sp>
    <dsp:sp modelId="{998F39E6-AF57-2C4F-B56B-FB7C7A65C01F}">
      <dsp:nvSpPr>
        <dsp:cNvPr id="0" name=""/>
        <dsp:cNvSpPr/>
      </dsp:nvSpPr>
      <dsp:spPr>
        <a:xfrm>
          <a:off x="6666916" y="856363"/>
          <a:ext cx="1660583" cy="1617136"/>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Timetable for all classes in faculty</a:t>
          </a:r>
          <a:endParaRPr lang="en-US" sz="2200" kern="1200" dirty="0"/>
        </a:p>
      </dsp:txBody>
      <dsp:txXfrm>
        <a:off x="6714280" y="903727"/>
        <a:ext cx="1565855" cy="15224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DD680-F9AE-7545-A403-82704A9E0259}">
      <dsp:nvSpPr>
        <dsp:cNvPr id="0" name=""/>
        <dsp:cNvSpPr/>
      </dsp:nvSpPr>
      <dsp:spPr>
        <a:xfrm>
          <a:off x="5915" y="1005323"/>
          <a:ext cx="2377673" cy="1319217"/>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Student number</a:t>
          </a:r>
        </a:p>
        <a:p>
          <a:pPr lvl="0" algn="ctr" defTabSz="622300">
            <a:lnSpc>
              <a:spcPct val="90000"/>
            </a:lnSpc>
            <a:spcBef>
              <a:spcPct val="0"/>
            </a:spcBef>
            <a:spcAft>
              <a:spcPct val="35000"/>
            </a:spcAft>
          </a:pPr>
          <a:r>
            <a:rPr lang="en-US" sz="1400" kern="1200" dirty="0" smtClean="0"/>
            <a:t>List of grades for disciplines</a:t>
          </a:r>
        </a:p>
      </dsp:txBody>
      <dsp:txXfrm>
        <a:off x="44554" y="1043962"/>
        <a:ext cx="2300395" cy="1241939"/>
      </dsp:txXfrm>
    </dsp:sp>
    <dsp:sp modelId="{ECC9AAC5-FB8C-1A44-9B3C-AE17779C87E6}">
      <dsp:nvSpPr>
        <dsp:cNvPr id="0" name=""/>
        <dsp:cNvSpPr/>
      </dsp:nvSpPr>
      <dsp:spPr>
        <a:xfrm rot="45206">
          <a:off x="2529574" y="1478608"/>
          <a:ext cx="309543" cy="41182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529578" y="1560362"/>
        <a:ext cx="216680" cy="247094"/>
      </dsp:txXfrm>
    </dsp:sp>
    <dsp:sp modelId="{0B7042C7-210D-504C-8783-D3166C8B7060}">
      <dsp:nvSpPr>
        <dsp:cNvPr id="0" name=""/>
        <dsp:cNvSpPr/>
      </dsp:nvSpPr>
      <dsp:spPr>
        <a:xfrm>
          <a:off x="2967583" y="868632"/>
          <a:ext cx="2954859" cy="1678084"/>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Diploma issuing</a:t>
          </a:r>
          <a:endParaRPr lang="en-US" sz="3500" kern="1200" dirty="0"/>
        </a:p>
      </dsp:txBody>
      <dsp:txXfrm>
        <a:off x="3016732" y="917781"/>
        <a:ext cx="2856561" cy="1579786"/>
      </dsp:txXfrm>
    </dsp:sp>
    <dsp:sp modelId="{0B35B780-2063-374D-88ED-391C84057AB0}">
      <dsp:nvSpPr>
        <dsp:cNvPr id="0" name=""/>
        <dsp:cNvSpPr/>
      </dsp:nvSpPr>
      <dsp:spPr>
        <a:xfrm rot="21551861">
          <a:off x="6108542" y="1475703"/>
          <a:ext cx="394609" cy="41182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108548" y="1558897"/>
        <a:ext cx="276226" cy="247094"/>
      </dsp:txXfrm>
    </dsp:sp>
    <dsp:sp modelId="{998F39E6-AF57-2C4F-B56B-FB7C7A65C01F}">
      <dsp:nvSpPr>
        <dsp:cNvPr id="0" name=""/>
        <dsp:cNvSpPr/>
      </dsp:nvSpPr>
      <dsp:spPr>
        <a:xfrm>
          <a:off x="6666916" y="1005323"/>
          <a:ext cx="1660583" cy="1319217"/>
        </a:xfrm>
        <a:prstGeom prst="roundRect">
          <a:avLst>
            <a:gd name="adj" fmla="val 10000"/>
          </a:avLst>
        </a:prstGeom>
        <a:solidFill>
          <a:schemeClr val="accent1">
            <a:hueOff val="0"/>
            <a:satOff val="0"/>
            <a:lumOff val="0"/>
            <a:alphaOff val="0"/>
          </a:schemeClr>
        </a:solidFill>
        <a:ln>
          <a:noFill/>
        </a:ln>
        <a:effectLst/>
        <a:scene3d>
          <a:camera prst="obliqueTopRight"/>
          <a:lightRig rig="threePt" dir="tl"/>
        </a:scene3d>
        <a:sp3d>
          <a:bevelT w="25400" h="25400"/>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Final grade and Diploma</a:t>
          </a:r>
          <a:endParaRPr lang="en-US" sz="2000" kern="1200" dirty="0"/>
        </a:p>
      </dsp:txBody>
      <dsp:txXfrm>
        <a:off x="6705555" y="1043962"/>
        <a:ext cx="1583305" cy="12419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4A8F87-C845-2D4C-AA1B-03596DA71FFC}" type="datetimeFigureOut">
              <a:rPr lang="en-US" smtClean="0"/>
              <a:pPr/>
              <a:t>12/02/19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F84C0D-B7B4-114B-962D-0C66F2F10F05}" type="slidenum">
              <a:rPr lang="en-GB" smtClean="0"/>
              <a:pPr/>
              <a:t>‹#›</a:t>
            </a:fld>
            <a:endParaRPr lang="en-GB"/>
          </a:p>
        </p:txBody>
      </p:sp>
    </p:spTree>
    <p:extLst>
      <p:ext uri="{BB962C8B-B14F-4D97-AF65-F5344CB8AC3E}">
        <p14:creationId xmlns:p14="http://schemas.microsoft.com/office/powerpoint/2010/main" val="21830383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AE47A5-97AC-7E4C-86DF-67869FB75824}" type="datetimeFigureOut">
              <a:rPr lang="en-US" smtClean="0"/>
              <a:pPr/>
              <a:t>12/02/19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40B8D-4ECF-4D42-8906-0C6D90AE9B1E}" type="slidenum">
              <a:rPr lang="en-GB" smtClean="0"/>
              <a:pPr/>
              <a:t>‹#›</a:t>
            </a:fld>
            <a:endParaRPr lang="en-GB"/>
          </a:p>
        </p:txBody>
      </p:sp>
    </p:spTree>
    <p:extLst>
      <p:ext uri="{BB962C8B-B14F-4D97-AF65-F5344CB8AC3E}">
        <p14:creationId xmlns:p14="http://schemas.microsoft.com/office/powerpoint/2010/main" val="10842677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37E2707-4D79-1744-BAAB-AE6596FDF1AD}" type="slidenum">
              <a:rPr lang="pt-PT"/>
              <a:pPr/>
              <a:t>1</a:t>
            </a:fld>
            <a:endParaRPr lang="pt-PT"/>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pt-PT" dirty="0" smtClean="0"/>
          </a:p>
          <a:p>
            <a:pPr eaLnBrk="1" hangingPunct="1"/>
            <a:endParaRPr lang="pt-PT" dirty="0"/>
          </a:p>
          <a:p>
            <a:pPr eaLnBrk="1" hangingPunct="1"/>
            <a:endParaRPr lang="pt-P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FE40B8D-4ECF-4D42-8906-0C6D90AE9B1E}"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medieval </a:t>
            </a:r>
            <a:r>
              <a:rPr lang="en-US" b="1" baseline="0" dirty="0" smtClean="0"/>
              <a:t>ages:</a:t>
            </a:r>
          </a:p>
          <a:p>
            <a:endParaRPr lang="en-US" baseline="0" dirty="0" smtClean="0"/>
          </a:p>
          <a:p>
            <a:r>
              <a:rPr lang="en-US" dirty="0" smtClean="0"/>
              <a:t>guilds: an association of craftsmen in a</a:t>
            </a:r>
            <a:r>
              <a:rPr lang="en-US" baseline="0" dirty="0" smtClean="0"/>
              <a:t> particular trade.</a:t>
            </a:r>
          </a:p>
          <a:p>
            <a:r>
              <a:rPr lang="en-US" baseline="0" dirty="0" smtClean="0"/>
              <a:t>Skilled artisans</a:t>
            </a:r>
          </a:p>
          <a:p>
            <a:endParaRPr lang="en-US" baseline="0" dirty="0" smtClean="0"/>
          </a:p>
          <a:p>
            <a:r>
              <a:rPr lang="en-US" baseline="0" dirty="0" smtClean="0"/>
              <a:t>The quality of a product came from the fame of the artisan.</a:t>
            </a:r>
          </a:p>
          <a:p>
            <a:r>
              <a:rPr lang="en-US" baseline="0" dirty="0" smtClean="0"/>
              <a:t>1 person/group made a product from start to finish.</a:t>
            </a:r>
          </a:p>
          <a:p>
            <a:endParaRPr lang="en-US" baseline="0" dirty="0" smtClean="0"/>
          </a:p>
          <a:p>
            <a:r>
              <a:rPr lang="en-US" b="1" baseline="0" dirty="0" smtClean="0"/>
              <a:t>Industrial revolution: 1750-1850</a:t>
            </a:r>
          </a:p>
          <a:p>
            <a:endParaRPr lang="en-US" baseline="0" dirty="0" smtClean="0"/>
          </a:p>
          <a:p>
            <a:r>
              <a:rPr lang="en-US" baseline="0" dirty="0" smtClean="0"/>
              <a:t>Mass production.</a:t>
            </a:r>
          </a:p>
          <a:p>
            <a:r>
              <a:rPr lang="en-US" baseline="0" dirty="0" smtClean="0"/>
              <a:t>Teams do different parts of the production, and do not necessarily finish it.</a:t>
            </a:r>
          </a:p>
          <a:p>
            <a:r>
              <a:rPr lang="en-US" baseline="0" dirty="0" smtClean="0"/>
              <a:t>VARIABLE QUALITY OF OUTPUT!</a:t>
            </a:r>
          </a:p>
          <a:p>
            <a:r>
              <a:rPr lang="en-US" baseline="0" dirty="0" smtClean="0"/>
              <a:t>Some companies (ex: Ford) created quality management departments to control the </a:t>
            </a:r>
            <a:r>
              <a:rPr lang="en-US" baseline="0" dirty="0" err="1" smtClean="0"/>
              <a:t>overal</a:t>
            </a:r>
            <a:r>
              <a:rPr lang="en-US" baseline="0" dirty="0" smtClean="0"/>
              <a:t> quality of the products, by product inspection.</a:t>
            </a:r>
          </a:p>
          <a:p>
            <a:endParaRPr lang="en-US" baseline="0" dirty="0" smtClean="0"/>
          </a:p>
          <a:p>
            <a:r>
              <a:rPr lang="en-US" baseline="0" dirty="0" smtClean="0"/>
              <a:t>Industrial Age</a:t>
            </a:r>
          </a:p>
          <a:p>
            <a:endParaRPr lang="en-US" baseline="0" dirty="0" smtClean="0"/>
          </a:p>
          <a:p>
            <a:r>
              <a:rPr lang="en-US" baseline="0" dirty="0" smtClean="0"/>
              <a:t>Statistical quality control (sampling) began with </a:t>
            </a:r>
            <a:r>
              <a:rPr lang="en-US" baseline="0" dirty="0" err="1" smtClean="0"/>
              <a:t>Juran</a:t>
            </a:r>
            <a:r>
              <a:rPr lang="en-US" baseline="0" dirty="0" smtClean="0"/>
              <a:t> and Deming</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FE40B8D-4ECF-4D42-8906-0C6D90AE9B1E}" type="slidenum">
              <a:rPr lang="en-GB" smtClean="0"/>
              <a:pPr/>
              <a:t>12</a:t>
            </a:fld>
            <a:endParaRPr lang="en-GB"/>
          </a:p>
        </p:txBody>
      </p:sp>
    </p:spTree>
    <p:extLst>
      <p:ext uri="{BB962C8B-B14F-4D97-AF65-F5344CB8AC3E}">
        <p14:creationId xmlns:p14="http://schemas.microsoft.com/office/powerpoint/2010/main" val="265707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Before setting up a quality system, you must define what you want to achieve</a:t>
            </a:r>
            <a:r>
              <a:rPr lang="en-GB" baseline="0" dirty="0" smtClean="0"/>
              <a:t> – what is “quality” for you, for your institution?</a:t>
            </a:r>
          </a:p>
          <a:p>
            <a:endParaRPr lang="en-GB" baseline="0" dirty="0" smtClean="0"/>
          </a:p>
          <a:p>
            <a:r>
              <a:rPr lang="en-GB" baseline="0" dirty="0" smtClean="0"/>
              <a:t>Most probably, you will need to consider all these points of view. </a:t>
            </a:r>
          </a:p>
          <a:p>
            <a:endParaRPr lang="en-GB" baseline="0" dirty="0" smtClean="0"/>
          </a:p>
          <a:p>
            <a:r>
              <a:rPr lang="en-GB" baseline="0" dirty="0" smtClean="0"/>
              <a:t>For a higher education institution, what is the “product”?</a:t>
            </a:r>
            <a:endParaRPr lang="en-GB" baseline="0" dirty="0"/>
          </a:p>
          <a:p>
            <a:endParaRPr lang="en-GB" baseline="0" dirty="0"/>
          </a:p>
          <a:p>
            <a:pPr marL="171450" indent="-171450">
              <a:buFontTx/>
              <a:buChar char="-"/>
            </a:pPr>
            <a:r>
              <a:rPr lang="en-GB" baseline="0" dirty="0" smtClean="0"/>
              <a:t>graduated students</a:t>
            </a:r>
          </a:p>
          <a:p>
            <a:pPr marL="171450" indent="-171450">
              <a:buFontTx/>
              <a:buChar char="-"/>
            </a:pPr>
            <a:r>
              <a:rPr lang="en-GB" baseline="0" dirty="0" smtClean="0"/>
              <a:t>scientific knowledge</a:t>
            </a:r>
          </a:p>
          <a:p>
            <a:pPr marL="171450" indent="-171450">
              <a:buFontTx/>
              <a:buChar char="-"/>
            </a:pPr>
            <a:endParaRPr lang="en-GB" baseline="0" dirty="0" smtClean="0"/>
          </a:p>
          <a:p>
            <a:pPr marL="171450" indent="-171450">
              <a:buFontTx/>
              <a:buChar char="-"/>
            </a:pPr>
            <a:r>
              <a:rPr lang="en-GB" baseline="0" dirty="0" smtClean="0"/>
              <a:t>To define quality in the product, we must know who are the clients, and what do they expect.</a:t>
            </a:r>
          </a:p>
          <a:p>
            <a:pPr marL="171450" indent="-171450">
              <a:buFontTx/>
              <a:buChar char="-"/>
            </a:pPr>
            <a:r>
              <a:rPr lang="en-GB" baseline="0" dirty="0" smtClean="0"/>
              <a:t>Who are the clients?</a:t>
            </a:r>
          </a:p>
          <a:p>
            <a:pPr marL="171450" indent="-171450">
              <a:buFontTx/>
              <a:buChar char="-"/>
            </a:pPr>
            <a:r>
              <a:rPr lang="en-GB" baseline="0" dirty="0" smtClean="0"/>
              <a:t>- the government</a:t>
            </a:r>
          </a:p>
          <a:p>
            <a:pPr marL="171450" indent="-171450">
              <a:buFontTx/>
              <a:buChar char="-"/>
            </a:pPr>
            <a:r>
              <a:rPr lang="en-GB" baseline="0" dirty="0" smtClean="0"/>
              <a:t>society</a:t>
            </a:r>
          </a:p>
          <a:p>
            <a:pPr marL="171450" indent="-171450">
              <a:buFontTx/>
              <a:buChar char="-"/>
            </a:pPr>
            <a:r>
              <a:rPr lang="en-GB" baseline="0" dirty="0" smtClean="0"/>
              <a:t>students</a:t>
            </a:r>
          </a:p>
          <a:p>
            <a:pPr marL="171450" indent="-171450">
              <a:buFontTx/>
              <a:buChar char="-"/>
            </a:pPr>
            <a:r>
              <a:rPr lang="en-GB" baseline="0" dirty="0" smtClean="0"/>
              <a:t>student families</a:t>
            </a:r>
          </a:p>
          <a:p>
            <a:pPr marL="171450" indent="-171450">
              <a:buFontTx/>
              <a:buChar char="-"/>
            </a:pPr>
            <a:r>
              <a:rPr lang="en-GB" baseline="0" dirty="0" smtClean="0"/>
              <a:t>employers</a:t>
            </a:r>
          </a:p>
          <a:p>
            <a:pPr marL="171450" indent="-171450">
              <a:buFontTx/>
              <a:buChar char="-"/>
            </a:pPr>
            <a:endParaRPr lang="en-GB" baseline="0" dirty="0" smtClean="0"/>
          </a:p>
          <a:p>
            <a:pPr marL="171450" indent="-171450">
              <a:buFontTx/>
              <a:buChar char="-"/>
            </a:pPr>
            <a:r>
              <a:rPr lang="en-GB" baseline="0" dirty="0" smtClean="0"/>
              <a:t>What do they expect? You must find out...</a:t>
            </a:r>
          </a:p>
          <a:p>
            <a:pPr marL="171450" indent="-171450">
              <a:buFontTx/>
              <a:buChar char="-"/>
            </a:pPr>
            <a:r>
              <a:rPr lang="en-GB" baseline="0" dirty="0" smtClean="0"/>
              <a:t>output of Nobel Prizes?</a:t>
            </a:r>
          </a:p>
          <a:p>
            <a:pPr marL="171450" indent="-171450">
              <a:buFontTx/>
              <a:buChar char="-"/>
            </a:pPr>
            <a:r>
              <a:rPr lang="en-GB" baseline="0" dirty="0" smtClean="0"/>
              <a:t>easily employable graduates?</a:t>
            </a:r>
          </a:p>
          <a:p>
            <a:pPr marL="171450" indent="-171450">
              <a:buFontTx/>
              <a:buChar char="-"/>
            </a:pPr>
            <a:r>
              <a:rPr lang="en-GB" baseline="0" dirty="0" smtClean="0"/>
              <a:t>applied knowledge. readily usable in new industries/business?</a:t>
            </a:r>
          </a:p>
          <a:p>
            <a:pPr marL="171450" indent="-171450">
              <a:buFontTx/>
              <a:buChar char="-"/>
            </a:pPr>
            <a:r>
              <a:rPr lang="en-GB" baseline="0" dirty="0" smtClean="0"/>
              <a:t>fundamental knowledge, used for long-term development?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GB" baseline="0" dirty="0" smtClean="0"/>
              <a:t>prestige? (governments?) International recognition/respect?</a:t>
            </a:r>
          </a:p>
          <a:p>
            <a:pPr marL="171450" indent="-171450">
              <a:buFontTx/>
              <a:buChar char="-"/>
            </a:pPr>
            <a:endParaRPr lang="en-GB" baseline="0" dirty="0" smtClean="0"/>
          </a:p>
          <a:p>
            <a:pPr marL="171450" indent="-171450">
              <a:buFontTx/>
              <a:buChar char="-"/>
            </a:pPr>
            <a:endParaRPr lang="en-GB" baseline="0" dirty="0" smtClean="0"/>
          </a:p>
          <a:p>
            <a:pPr marL="171450" indent="-171450">
              <a:buFontTx/>
              <a:buChar char="-"/>
            </a:pPr>
            <a:r>
              <a:rPr lang="en-GB" baseline="0" dirty="0" smtClean="0"/>
              <a:t>Quality from the point of view of the “production”. You must define what the </a:t>
            </a:r>
            <a:r>
              <a:rPr lang="en-GB" baseline="0" dirty="0" err="1" smtClean="0"/>
              <a:t>processe</a:t>
            </a:r>
            <a:r>
              <a:rPr lang="en-GB" baseline="0" dirty="0" smtClean="0"/>
              <a:t>(s) are, and then how they will be optimized.</a:t>
            </a:r>
          </a:p>
          <a:p>
            <a:pPr marL="171450" indent="-171450">
              <a:buFontTx/>
              <a:buChar char="-"/>
            </a:pPr>
            <a:r>
              <a:rPr lang="en-GB" baseline="0" dirty="0" smtClean="0"/>
              <a:t>Teaching students – you will need the best teaching staff, at the lowest cost – better to hire dedicated staff than to invite from other institutions.  You need to run classrooms, labs, installations. You must define exactly what you expect your students to learn, and not just leave it for each professor to decide – Bologna process.</a:t>
            </a:r>
          </a:p>
          <a:p>
            <a:pPr marL="171450" indent="-171450">
              <a:buFontTx/>
              <a:buChar char="-"/>
            </a:pPr>
            <a:endParaRPr lang="en-GB" baseline="0" dirty="0" smtClean="0"/>
          </a:p>
          <a:p>
            <a:pPr marL="171450" indent="-171450">
              <a:buFontTx/>
              <a:buChar char="-"/>
            </a:pPr>
            <a:r>
              <a:rPr lang="en-GB" baseline="0" dirty="0" smtClean="0"/>
              <a:t>Quality from the point of view of “value for money”</a:t>
            </a:r>
          </a:p>
          <a:p>
            <a:pPr marL="628650" lvl="1" indent="-171450">
              <a:buFontTx/>
              <a:buChar char="-"/>
            </a:pPr>
            <a:r>
              <a:rPr lang="en-GB" baseline="0" dirty="0" smtClean="0"/>
              <a:t>is always important, but certainly is the least important in higher education...</a:t>
            </a:r>
          </a:p>
          <a:p>
            <a:pPr marL="628650" lvl="1" indent="-171450">
              <a:buFontTx/>
              <a:buChar char="-"/>
            </a:pPr>
            <a:endParaRPr lang="en-GB" baseline="0" dirty="0" smtClean="0"/>
          </a:p>
          <a:p>
            <a:pPr marL="171450" lvl="0" indent="-171450">
              <a:buFontTx/>
              <a:buChar char="-"/>
            </a:pPr>
            <a:r>
              <a:rPr lang="en-GB" baseline="0" dirty="0" smtClean="0"/>
              <a:t>Quality from the point of view of exceeding </a:t>
            </a:r>
            <a:r>
              <a:rPr lang="en-GB" baseline="0" dirty="0" err="1" smtClean="0"/>
              <a:t>constumer’s</a:t>
            </a:r>
            <a:r>
              <a:rPr lang="en-GB" baseline="0" dirty="0" smtClean="0"/>
              <a:t> expectations</a:t>
            </a:r>
          </a:p>
          <a:p>
            <a:pPr marL="628650" lvl="1" indent="-171450">
              <a:buFontTx/>
              <a:buChar char="-"/>
            </a:pPr>
            <a:r>
              <a:rPr lang="en-GB" baseline="0" dirty="0" smtClean="0"/>
              <a:t>we must define who are the costumers, and which are their expectations.</a:t>
            </a:r>
          </a:p>
          <a:p>
            <a:pPr marL="628650" lvl="1" indent="-171450">
              <a:buFontTx/>
              <a:buChar char="-"/>
            </a:pPr>
            <a:endParaRPr lang="en-GB" baseline="0" dirty="0" smtClean="0"/>
          </a:p>
          <a:p>
            <a:pPr marL="171450" lvl="0" indent="-171450">
              <a:buFontTx/>
              <a:buChar char="-"/>
            </a:pPr>
            <a:r>
              <a:rPr lang="en-GB" baseline="0" dirty="0" smtClean="0"/>
              <a:t>Quality </a:t>
            </a:r>
            <a:r>
              <a:rPr lang="en-GB" baseline="0" dirty="0" err="1" smtClean="0"/>
              <a:t>feom</a:t>
            </a:r>
            <a:r>
              <a:rPr lang="en-GB" baseline="0" dirty="0" smtClean="0"/>
              <a:t> the point of view of the consequences:</a:t>
            </a:r>
          </a:p>
          <a:p>
            <a:pPr marL="628650" lvl="1" indent="-171450">
              <a:buFontTx/>
              <a:buChar char="-"/>
            </a:pPr>
            <a:r>
              <a:rPr lang="en-GB" baseline="0" dirty="0" smtClean="0"/>
              <a:t>a </a:t>
            </a:r>
            <a:r>
              <a:rPr lang="en-GB" baseline="0" dirty="0" err="1" smtClean="0"/>
              <a:t>unversity</a:t>
            </a:r>
            <a:r>
              <a:rPr lang="en-GB" baseline="0" dirty="0" smtClean="0"/>
              <a:t> has a high influence on the society, on the development of the city where it is located, on promoting exchange of ideas, </a:t>
            </a:r>
            <a:r>
              <a:rPr lang="en-GB" baseline="0" dirty="0" err="1" smtClean="0"/>
              <a:t>etc</a:t>
            </a:r>
            <a:endParaRPr lang="en-GB" baseline="0" dirty="0" smtClean="0"/>
          </a:p>
          <a:p>
            <a:pPr marL="171450" lvl="0" indent="-171450">
              <a:buFontTx/>
              <a:buChar char="-"/>
            </a:pPr>
            <a:endParaRPr lang="en-GB" baseline="0" dirty="0" smtClean="0"/>
          </a:p>
        </p:txBody>
      </p:sp>
      <p:sp>
        <p:nvSpPr>
          <p:cNvPr id="4" name="Slide Number Placeholder 3"/>
          <p:cNvSpPr>
            <a:spLocks noGrp="1"/>
          </p:cNvSpPr>
          <p:nvPr>
            <p:ph type="sldNum" sz="quarter" idx="10"/>
          </p:nvPr>
        </p:nvSpPr>
        <p:spPr/>
        <p:txBody>
          <a:bodyPr/>
          <a:lstStyle/>
          <a:p>
            <a:fld id="{BFE40B8D-4ECF-4D42-8906-0C6D90AE9B1E}"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244B0A5-E0F3-FE41-976A-24D613655989}" type="slidenum">
              <a:rPr lang="pt-PT"/>
              <a:pPr/>
              <a:t>14</a:t>
            </a:fld>
            <a:endParaRPr lang="pt-PT"/>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Having an objective for the staff and managers</a:t>
            </a:r>
            <a:r>
              <a:rPr lang="en-GB" baseline="0" dirty="0" smtClean="0"/>
              <a:t> to work toward provides an incentive to improve efficiency, maintaining quality and improving productivity.</a:t>
            </a:r>
            <a:endParaRPr lang="en-GB" dirty="0"/>
          </a:p>
        </p:txBody>
      </p:sp>
      <p:sp>
        <p:nvSpPr>
          <p:cNvPr id="4" name="Slide Number Placeholder 3"/>
          <p:cNvSpPr>
            <a:spLocks noGrp="1"/>
          </p:cNvSpPr>
          <p:nvPr>
            <p:ph type="sldNum" sz="quarter" idx="10"/>
          </p:nvPr>
        </p:nvSpPr>
        <p:spPr/>
        <p:txBody>
          <a:bodyPr/>
          <a:lstStyle/>
          <a:p>
            <a:fld id="{BFE40B8D-4ECF-4D42-8906-0C6D90AE9B1E}" type="slidenum">
              <a:rPr lang="en-GB" smtClean="0"/>
              <a:pPr/>
              <a:t>19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Having an objective for the staff and managers</a:t>
            </a:r>
            <a:r>
              <a:rPr lang="en-GB" baseline="0" dirty="0" smtClean="0"/>
              <a:t> to work toward provides an incentive to improve efficiency, maintaining quality and improving productivity.</a:t>
            </a:r>
            <a:endParaRPr lang="en-GB" dirty="0"/>
          </a:p>
        </p:txBody>
      </p:sp>
      <p:sp>
        <p:nvSpPr>
          <p:cNvPr id="4" name="Slide Number Placeholder 3"/>
          <p:cNvSpPr>
            <a:spLocks noGrp="1"/>
          </p:cNvSpPr>
          <p:nvPr>
            <p:ph type="sldNum" sz="quarter" idx="10"/>
          </p:nvPr>
        </p:nvSpPr>
        <p:spPr/>
        <p:txBody>
          <a:bodyPr/>
          <a:lstStyle/>
          <a:p>
            <a:fld id="{BFE40B8D-4ECF-4D42-8906-0C6D90AE9B1E}" type="slidenum">
              <a:rPr lang="en-GB" smtClean="0"/>
              <a:pPr/>
              <a:t>20</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Having an objective for the staff and managers</a:t>
            </a:r>
            <a:r>
              <a:rPr lang="en-GB" baseline="0" dirty="0" smtClean="0"/>
              <a:t> to work toward provides an incentive to improve efficiency, maintaining quality and </a:t>
            </a:r>
            <a:r>
              <a:rPr lang="en-GB" baseline="0" dirty="0" err="1" smtClean="0"/>
              <a:t>imporving</a:t>
            </a:r>
            <a:r>
              <a:rPr lang="en-GB" baseline="0" dirty="0" smtClean="0"/>
              <a:t> productivity.</a:t>
            </a:r>
            <a:endParaRPr lang="en-GB" dirty="0"/>
          </a:p>
        </p:txBody>
      </p:sp>
      <p:sp>
        <p:nvSpPr>
          <p:cNvPr id="4" name="Slide Number Placeholder 3"/>
          <p:cNvSpPr>
            <a:spLocks noGrp="1"/>
          </p:cNvSpPr>
          <p:nvPr>
            <p:ph type="sldNum" sz="quarter" idx="10"/>
          </p:nvPr>
        </p:nvSpPr>
        <p:spPr/>
        <p:txBody>
          <a:bodyPr/>
          <a:lstStyle/>
          <a:p>
            <a:fld id="{BFE40B8D-4ECF-4D42-8906-0C6D90AE9B1E}" type="slidenum">
              <a:rPr lang="en-GB" smtClean="0"/>
              <a:pPr/>
              <a:t>22</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Having an objective for the staff and managers</a:t>
            </a:r>
            <a:r>
              <a:rPr lang="en-GB" baseline="0" dirty="0" smtClean="0"/>
              <a:t> to work toward provides an incentive to improve efficiency, maintaining quality and </a:t>
            </a:r>
            <a:r>
              <a:rPr lang="en-GB" baseline="0" dirty="0" err="1" smtClean="0"/>
              <a:t>imporving</a:t>
            </a:r>
            <a:r>
              <a:rPr lang="en-GB" baseline="0" dirty="0" smtClean="0"/>
              <a:t> productivity.</a:t>
            </a:r>
            <a:endParaRPr lang="en-GB" dirty="0"/>
          </a:p>
        </p:txBody>
      </p:sp>
      <p:sp>
        <p:nvSpPr>
          <p:cNvPr id="4" name="Slide Number Placeholder 3"/>
          <p:cNvSpPr>
            <a:spLocks noGrp="1"/>
          </p:cNvSpPr>
          <p:nvPr>
            <p:ph type="sldNum" sz="quarter" idx="10"/>
          </p:nvPr>
        </p:nvSpPr>
        <p:spPr/>
        <p:txBody>
          <a:bodyPr/>
          <a:lstStyle/>
          <a:p>
            <a:fld id="{BFE40B8D-4ECF-4D42-8906-0C6D90AE9B1E}" type="slidenum">
              <a:rPr lang="en-GB" smtClean="0"/>
              <a:pPr/>
              <a:t>30</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FE40B8D-4ECF-4D42-8906-0C6D90AE9B1E}" type="slidenum">
              <a:rPr lang="en-GB" smtClean="0"/>
              <a:pPr/>
              <a:t>31</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be effective</a:t>
            </a:r>
            <a:r>
              <a:rPr lang="en-US" baseline="0" dirty="0" smtClean="0"/>
              <a:t> and not be efficient.</a:t>
            </a:r>
          </a:p>
          <a:p>
            <a:r>
              <a:rPr lang="en-US" baseline="0" dirty="0" smtClean="0"/>
              <a:t>And you can be very efficient but not effective...</a:t>
            </a:r>
          </a:p>
          <a:p>
            <a:endParaRPr lang="en-US" baseline="0" dirty="0" smtClean="0"/>
          </a:p>
          <a:p>
            <a:r>
              <a:rPr lang="en-US" baseline="0" dirty="0" smtClean="0"/>
              <a:t>Ex: In the teaching process, effectiveness implies getting well prepared students with high grades.</a:t>
            </a:r>
          </a:p>
          <a:p>
            <a:r>
              <a:rPr lang="en-US" baseline="0" dirty="0" smtClean="0"/>
              <a:t>Efficiency would be doing it using the minimum resources: less time for classes, less dedicated time from lecturer, less number of classrooms...</a:t>
            </a:r>
          </a:p>
          <a:p>
            <a:endParaRPr lang="en-US" baseline="0" dirty="0" smtClean="0"/>
          </a:p>
        </p:txBody>
      </p:sp>
      <p:sp>
        <p:nvSpPr>
          <p:cNvPr id="4" name="Slide Number Placeholder 3"/>
          <p:cNvSpPr>
            <a:spLocks noGrp="1"/>
          </p:cNvSpPr>
          <p:nvPr>
            <p:ph type="sldNum" sz="quarter" idx="10"/>
          </p:nvPr>
        </p:nvSpPr>
        <p:spPr/>
        <p:txBody>
          <a:bodyPr/>
          <a:lstStyle/>
          <a:p>
            <a:fld id="{BFE40B8D-4ECF-4D42-8906-0C6D90AE9B1E}" type="slidenum">
              <a:rPr lang="en-GB" smtClean="0"/>
              <a:pPr/>
              <a:t>45</a:t>
            </a:fld>
            <a:endParaRPr lang="en-GB"/>
          </a:p>
        </p:txBody>
      </p:sp>
    </p:spTree>
    <p:extLst>
      <p:ext uri="{BB962C8B-B14F-4D97-AF65-F5344CB8AC3E}">
        <p14:creationId xmlns:p14="http://schemas.microsoft.com/office/powerpoint/2010/main" val="2199431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B6F6DF6-F5B7-F24C-BA2F-64A11604708D}" type="slidenum">
              <a:rPr lang="pt-PT"/>
              <a:pPr/>
              <a:t>2</a:t>
            </a:fld>
            <a:endParaRPr lang="pt-PT"/>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pt-PT"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Measuring effectiveness and efficiency is essential for...</a:t>
            </a:r>
            <a:endParaRPr lang="en-US" dirty="0"/>
          </a:p>
        </p:txBody>
      </p:sp>
      <p:sp>
        <p:nvSpPr>
          <p:cNvPr id="4" name="Slide Number Placeholder 3"/>
          <p:cNvSpPr>
            <a:spLocks noGrp="1"/>
          </p:cNvSpPr>
          <p:nvPr>
            <p:ph type="sldNum" sz="quarter" idx="10"/>
          </p:nvPr>
        </p:nvSpPr>
        <p:spPr/>
        <p:txBody>
          <a:bodyPr/>
          <a:lstStyle/>
          <a:p>
            <a:fld id="{BFE40B8D-4ECF-4D42-8906-0C6D90AE9B1E}" type="slidenum">
              <a:rPr lang="en-GB" smtClean="0"/>
              <a:pPr/>
              <a:t>46</a:t>
            </a:fld>
            <a:endParaRPr lang="en-GB"/>
          </a:p>
        </p:txBody>
      </p:sp>
    </p:spTree>
    <p:extLst>
      <p:ext uri="{BB962C8B-B14F-4D97-AF65-F5344CB8AC3E}">
        <p14:creationId xmlns:p14="http://schemas.microsoft.com/office/powerpoint/2010/main" val="2799597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Efficiency</a:t>
            </a:r>
            <a:r>
              <a:rPr lang="en-GB" baseline="0" dirty="0" smtClean="0"/>
              <a:t> is different than effectiveness. Effectiveness is the extent to which planned activities are realized and results achieved. Efficiency is the relationship between the result achieved and resources used.</a:t>
            </a:r>
            <a:endParaRPr lang="en-GB" dirty="0"/>
          </a:p>
        </p:txBody>
      </p:sp>
      <p:sp>
        <p:nvSpPr>
          <p:cNvPr id="4" name="Slide Number Placeholder 3"/>
          <p:cNvSpPr>
            <a:spLocks noGrp="1"/>
          </p:cNvSpPr>
          <p:nvPr>
            <p:ph type="sldNum" sz="quarter" idx="10"/>
          </p:nvPr>
        </p:nvSpPr>
        <p:spPr/>
        <p:txBody>
          <a:bodyPr/>
          <a:lstStyle/>
          <a:p>
            <a:fld id="{BFE40B8D-4ECF-4D42-8906-0C6D90AE9B1E}" type="slidenum">
              <a:rPr lang="en-GB" smtClean="0"/>
              <a:pPr/>
              <a:t>62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244B0A5-E0F3-FE41-976A-24D613655989}" type="slidenum">
              <a:rPr lang="pt-PT"/>
              <a:pPr/>
              <a:t>63</a:t>
            </a:fld>
            <a:endParaRPr lang="pt-PT"/>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E4E6B14-18A6-E849-AA50-C5C852D701D4}" type="slidenum">
              <a:rPr lang="pt-PT"/>
              <a:pPr/>
              <a:t>64</a:t>
            </a:fld>
            <a:endParaRPr lang="pt-PT"/>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pt-PT"/>
              <a:t>There are many different ways to make a QS.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6EE7BC8-D999-D249-972D-2ABB1FD10C07}" type="slidenum">
              <a:rPr lang="pt-PT"/>
              <a:pPr/>
              <a:t>65</a:t>
            </a:fld>
            <a:endParaRPr lang="pt-PT"/>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lnSpc>
                <a:spcPct val="90000"/>
              </a:lnSpc>
            </a:pPr>
            <a:r>
              <a:rPr lang="pt-PT"/>
              <a:t>Within the international standards for how to make a Quality System, the one that is more widely known is ISO 9001. It applies to all kinds of organizations: factories, services entreprises, laboratories, etc. Wherevever there is management, you can apply a quality system, and so you can apply ISO 9001. </a:t>
            </a:r>
          </a:p>
          <a:p>
            <a:pPr eaLnBrk="1" hangingPunct="1">
              <a:lnSpc>
                <a:spcPct val="90000"/>
              </a:lnSpc>
            </a:pPr>
            <a:r>
              <a:rPr lang="pt-PT"/>
              <a:t>But, for laboratories of analysis there is a much more adequate standard: ISO 17025. This applies only to labs. </a:t>
            </a:r>
          </a:p>
          <a:p>
            <a:pPr eaLnBrk="1" hangingPunct="1">
              <a:lnSpc>
                <a:spcPct val="90000"/>
              </a:lnSpc>
            </a:pPr>
            <a:r>
              <a:rPr lang="pt-PT"/>
              <a:t>Which is the difference?</a:t>
            </a:r>
          </a:p>
          <a:p>
            <a:pPr eaLnBrk="1" hangingPunct="1">
              <a:lnSpc>
                <a:spcPct val="90000"/>
              </a:lnSpc>
            </a:pPr>
            <a:r>
              <a:rPr lang="pt-PT"/>
              <a:t>It’s the same as the difference between the quality of a car and the quality of an analytical result. For the car, it is enough to be good. For a result, to be good is not enough. You must TRUST it. Confidence is critical, when you talk about analytical results. For a car, you can test its performance, and evaluate its quality. For an analytical result, you must test the performance of the lab, not of the result – the lab must be COMPETENT. And that’s much more demanding than making cars.</a:t>
            </a:r>
          </a:p>
          <a:p>
            <a:pPr eaLnBrk="1" hangingPunct="1">
              <a:lnSpc>
                <a:spcPct val="90000"/>
              </a:lnSpc>
            </a:pPr>
            <a:r>
              <a:rPr lang="pt-PT"/>
              <a:t>So 17025 has the same requirements as 9001, and more – it requires competence.</a:t>
            </a:r>
          </a:p>
          <a:p>
            <a:pPr eaLnBrk="1" hangingPunct="1">
              <a:lnSpc>
                <a:spcPct val="90000"/>
              </a:lnSpc>
            </a:pPr>
            <a:endParaRPr lang="pt-PT"/>
          </a:p>
          <a:p>
            <a:pPr eaLnBrk="1" hangingPunct="1">
              <a:lnSpc>
                <a:spcPct val="90000"/>
              </a:lnSpc>
            </a:pPr>
            <a:r>
              <a:rPr lang="pt-PT"/>
              <a:t>Like the wife of Ceaser, a lab must not be just competent _ it must look competent.</a:t>
            </a:r>
          </a:p>
          <a:p>
            <a:pPr eaLnBrk="1" hangingPunct="1">
              <a:lnSpc>
                <a:spcPct val="90000"/>
              </a:lnSpc>
            </a:pPr>
            <a:endParaRPr lang="pt-PT"/>
          </a:p>
          <a:p>
            <a:pPr eaLnBrk="1" hangingPunct="1">
              <a:lnSpc>
                <a:spcPct val="90000"/>
              </a:lnSpc>
            </a:pPr>
            <a:r>
              <a:rPr lang="pt-PT"/>
              <a:t>There is another international standard for laboratories of analysis, much more demanding even than 17025: GLP. It applies to labs that analyse the toxicity or health effect of products, before they are allowed to be comercialised.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6EE7BC8-D999-D249-972D-2ABB1FD10C07}" type="slidenum">
              <a:rPr lang="pt-PT"/>
              <a:pPr/>
              <a:t>66</a:t>
            </a:fld>
            <a:endParaRPr lang="pt-PT"/>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lnSpc>
                <a:spcPct val="90000"/>
              </a:lnSpc>
            </a:pPr>
            <a:r>
              <a:rPr lang="pt-PT"/>
              <a:t>Within the international standards for how to make a Quality System, the one that is more widely known is ISO 9001. It applies to all kinds of organizations: factories, services entreprises, laboratories, etc. Wherevever there is management, you can apply a quality system, and so you can apply ISO 9001. </a:t>
            </a:r>
          </a:p>
          <a:p>
            <a:pPr eaLnBrk="1" hangingPunct="1">
              <a:lnSpc>
                <a:spcPct val="90000"/>
              </a:lnSpc>
            </a:pPr>
            <a:r>
              <a:rPr lang="pt-PT"/>
              <a:t>But, for laboratories of analysis there is a much more adequate standard: ISO 17025. This applies only to labs. </a:t>
            </a:r>
          </a:p>
          <a:p>
            <a:pPr eaLnBrk="1" hangingPunct="1">
              <a:lnSpc>
                <a:spcPct val="90000"/>
              </a:lnSpc>
            </a:pPr>
            <a:r>
              <a:rPr lang="pt-PT"/>
              <a:t>Which is the difference?</a:t>
            </a:r>
          </a:p>
          <a:p>
            <a:pPr eaLnBrk="1" hangingPunct="1">
              <a:lnSpc>
                <a:spcPct val="90000"/>
              </a:lnSpc>
            </a:pPr>
            <a:r>
              <a:rPr lang="pt-PT"/>
              <a:t>It’s the same as the difference between the quality of a car and the quality of an analytical result. For the car, it is enough to be good. For a result, to be good is not enough. You must TRUST it. Confidence is critical, when you talk about analytical results. For a car, you can test its performance, and evaluate its quality. For an analytical result, you must test the performance of the lab, not of the result – the lab must be COMPETENT. And that’s much more demanding than making cars.</a:t>
            </a:r>
          </a:p>
          <a:p>
            <a:pPr eaLnBrk="1" hangingPunct="1">
              <a:lnSpc>
                <a:spcPct val="90000"/>
              </a:lnSpc>
            </a:pPr>
            <a:r>
              <a:rPr lang="pt-PT"/>
              <a:t>So 17025 has the same requirements as 9001, and more – it requires competence.</a:t>
            </a:r>
          </a:p>
          <a:p>
            <a:pPr eaLnBrk="1" hangingPunct="1">
              <a:lnSpc>
                <a:spcPct val="90000"/>
              </a:lnSpc>
            </a:pPr>
            <a:endParaRPr lang="pt-PT"/>
          </a:p>
          <a:p>
            <a:pPr eaLnBrk="1" hangingPunct="1">
              <a:lnSpc>
                <a:spcPct val="90000"/>
              </a:lnSpc>
            </a:pPr>
            <a:r>
              <a:rPr lang="pt-PT"/>
              <a:t>Like the wife of Ceaser, a lab must not be just competent _ it must look competent.</a:t>
            </a:r>
          </a:p>
          <a:p>
            <a:pPr eaLnBrk="1" hangingPunct="1">
              <a:lnSpc>
                <a:spcPct val="90000"/>
              </a:lnSpc>
            </a:pPr>
            <a:endParaRPr lang="pt-PT"/>
          </a:p>
          <a:p>
            <a:pPr eaLnBrk="1" hangingPunct="1">
              <a:lnSpc>
                <a:spcPct val="90000"/>
              </a:lnSpc>
            </a:pPr>
            <a:r>
              <a:rPr lang="pt-PT"/>
              <a:t>There is another international standard for laboratories of analysis, much more demanding even than 17025: GLP. It applies to labs that analyse the toxicity or health effect of products, before they are allowed to be comercialised.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244B0A5-E0F3-FE41-976A-24D613655989}" type="slidenum">
              <a:rPr lang="pt-PT"/>
              <a:pPr/>
              <a:t>67</a:t>
            </a:fld>
            <a:endParaRPr lang="pt-PT"/>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Efficiency</a:t>
            </a:r>
            <a:r>
              <a:rPr lang="en-GB" baseline="0" dirty="0" smtClean="0"/>
              <a:t> is different than effectiveness. Effectiveness is the extent to which planned activities are realized and results achieved. Efficiency is the relationship between the result achieved and resources used.</a:t>
            </a:r>
            <a:endParaRPr lang="en-GB" dirty="0"/>
          </a:p>
        </p:txBody>
      </p:sp>
      <p:sp>
        <p:nvSpPr>
          <p:cNvPr id="4" name="Slide Number Placeholder 3"/>
          <p:cNvSpPr>
            <a:spLocks noGrp="1"/>
          </p:cNvSpPr>
          <p:nvPr>
            <p:ph type="sldNum" sz="quarter" idx="10"/>
          </p:nvPr>
        </p:nvSpPr>
        <p:spPr/>
        <p:txBody>
          <a:bodyPr/>
          <a:lstStyle/>
          <a:p>
            <a:fld id="{BFE40B8D-4ECF-4D42-8906-0C6D90AE9B1E}" type="slidenum">
              <a:rPr lang="en-GB" smtClean="0"/>
              <a:pPr/>
              <a:t>68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244B0A5-E0F3-FE41-976A-24D613655989}" type="slidenum">
              <a:rPr lang="pt-PT"/>
              <a:pPr/>
              <a:t>3</a:t>
            </a:fld>
            <a:endParaRPr lang="pt-PT"/>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0ED748B-0A4C-6D43-A553-27458B9C243F}" type="slidenum">
              <a:rPr lang="pt-PT"/>
              <a:pPr/>
              <a:t>4</a:t>
            </a:fld>
            <a:endParaRPr lang="pt-PT"/>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Any product of service is created according to </a:t>
            </a:r>
            <a:r>
              <a:rPr lang="en-GB" i="0" dirty="0" smtClean="0"/>
              <a:t>processes,</a:t>
            </a:r>
            <a:r>
              <a:rPr lang="en-GB" i="0" baseline="0" dirty="0" smtClean="0"/>
              <a:t> </a:t>
            </a:r>
            <a:r>
              <a:rPr lang="en-GB" i="0" baseline="0" dirty="0" err="1" smtClean="0"/>
              <a:t>i</a:t>
            </a:r>
            <a:r>
              <a:rPr lang="en-GB" i="0" baseline="0" dirty="0" smtClean="0"/>
              <a:t>. e., a set of activities where people convert </a:t>
            </a:r>
            <a:r>
              <a:rPr lang="en-GB" baseline="0" dirty="0" smtClean="0"/>
              <a:t>a mix of inputs into another mix of outputs.</a:t>
            </a:r>
            <a:r>
              <a:rPr lang="en-GB" i="0" baseline="0" dirty="0" smtClean="0"/>
              <a:t> </a:t>
            </a:r>
            <a:r>
              <a:rPr lang="en-GB" i="0" dirty="0" smtClean="0"/>
              <a:t>Take</a:t>
            </a:r>
            <a:r>
              <a:rPr lang="en-GB" dirty="0" smtClean="0"/>
              <a:t>,</a:t>
            </a:r>
            <a:r>
              <a:rPr lang="en-GB" baseline="0" dirty="0" smtClean="0"/>
              <a:t> as an example, a fast-food company. It converts raw materials into lunches and dinners, in attractive packs, ready to eat. The results of this process are dinner or lunch, and convenience. Consequences include the impact of results both on the user and society.  The possibility of eating on a train is a positive consequence of packed food for travellers. A potential negative consequence for society may be the pollution caused by the empty packages thrown in the highways. </a:t>
            </a:r>
            <a:endParaRPr lang="en-GB" dirty="0"/>
          </a:p>
        </p:txBody>
      </p:sp>
      <p:sp>
        <p:nvSpPr>
          <p:cNvPr id="4" name="Slide Number Placeholder 3"/>
          <p:cNvSpPr>
            <a:spLocks noGrp="1"/>
          </p:cNvSpPr>
          <p:nvPr>
            <p:ph type="sldNum" sz="quarter" idx="10"/>
          </p:nvPr>
        </p:nvSpPr>
        <p:spPr/>
        <p:txBody>
          <a:bodyPr/>
          <a:lstStyle/>
          <a:p>
            <a:fld id="{BFE40B8D-4ECF-4D42-8906-0C6D90AE9B1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Any product of service is created according to </a:t>
            </a:r>
            <a:r>
              <a:rPr lang="en-GB" i="0" dirty="0" smtClean="0"/>
              <a:t>processes,</a:t>
            </a:r>
            <a:r>
              <a:rPr lang="en-GB" i="0" baseline="0" dirty="0" smtClean="0"/>
              <a:t> </a:t>
            </a:r>
            <a:r>
              <a:rPr lang="en-GB" i="0" baseline="0" dirty="0" err="1" smtClean="0"/>
              <a:t>i</a:t>
            </a:r>
            <a:r>
              <a:rPr lang="en-GB" i="0" baseline="0" dirty="0" smtClean="0"/>
              <a:t>. e., a set of activities where people convert </a:t>
            </a:r>
            <a:r>
              <a:rPr lang="en-GB" baseline="0" dirty="0" smtClean="0"/>
              <a:t>a mix of inputs into another mix of outputs.</a:t>
            </a:r>
            <a:r>
              <a:rPr lang="en-GB" i="0" baseline="0" dirty="0" smtClean="0"/>
              <a:t> </a:t>
            </a:r>
            <a:r>
              <a:rPr lang="en-GB" i="0" dirty="0" smtClean="0"/>
              <a:t>Take</a:t>
            </a:r>
            <a:r>
              <a:rPr lang="en-GB" dirty="0" smtClean="0"/>
              <a:t>,</a:t>
            </a:r>
            <a:r>
              <a:rPr lang="en-GB" baseline="0" dirty="0" smtClean="0"/>
              <a:t> as an example, a fast-food company. It converts raw materials into lunches and dinners, in attractive packs, ready to eat. The results of this process are dinner or lunch, and convenience. Consequences include the impact of results both on the user and society.  The possibility of eating on a train is a positive consequence of packed food for travellers. A potential negative consequence for society may be the pollution caused by the empty packages thrown in the highways. a mix of inputs into another mix of outputs </a:t>
            </a:r>
            <a:endParaRPr lang="en-GB" dirty="0"/>
          </a:p>
        </p:txBody>
      </p:sp>
      <p:sp>
        <p:nvSpPr>
          <p:cNvPr id="4" name="Slide Number Placeholder 3"/>
          <p:cNvSpPr>
            <a:spLocks noGrp="1"/>
          </p:cNvSpPr>
          <p:nvPr>
            <p:ph type="sldNum" sz="quarter" idx="10"/>
          </p:nvPr>
        </p:nvSpPr>
        <p:spPr/>
        <p:txBody>
          <a:bodyPr/>
          <a:lstStyle/>
          <a:p>
            <a:fld id="{BFE40B8D-4ECF-4D42-8906-0C6D90AE9B1E}"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FE40B8D-4ECF-4D42-8906-0C6D90AE9B1E}"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FE40B8D-4ECF-4D42-8906-0C6D90AE9B1E}"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FE40B8D-4ECF-4D42-8906-0C6D90AE9B1E}"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pt-PT"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a:p>
        </p:txBody>
      </p:sp>
      <p:sp>
        <p:nvSpPr>
          <p:cNvPr id="4" name="Date Placeholder 3"/>
          <p:cNvSpPr>
            <a:spLocks noGrp="1"/>
          </p:cNvSpPr>
          <p:nvPr>
            <p:ph type="dt" sz="half" idx="10"/>
          </p:nvPr>
        </p:nvSpPr>
        <p:spPr/>
        <p:txBody>
          <a:bodyPr/>
          <a:lstStyle/>
          <a:p>
            <a:fld id="{AD1132C4-7E87-8A46-9413-863A48D44E01}"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4F59604A-DDD4-4BE5-9F0F-C50D317D16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pt-PT"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Click icon to add picture</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pt-PT"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8EDF880-889D-FC4C-8421-95E0B6DD6011}" type="datetime1">
              <a:rPr lang="en-US" smtClean="0"/>
              <a:pPr/>
              <a:t>12/02/19</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
        <p:nvSpPr>
          <p:cNvPr id="7" name="Slide Number Placeholder 6"/>
          <p:cNvSpPr>
            <a:spLocks noGrp="1"/>
          </p:cNvSpPr>
          <p:nvPr>
            <p:ph type="sldNum" sz="quarter" idx="12"/>
          </p:nvPr>
        </p:nvSpPr>
        <p:spPr/>
        <p:txBody>
          <a:bodyPr/>
          <a:lstStyle/>
          <a:p>
            <a:fld id="{DE25D480-8B2C-D347-A321-CC41A9D381D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pt-PT"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a:p>
        </p:txBody>
      </p:sp>
      <p:sp>
        <p:nvSpPr>
          <p:cNvPr id="4" name="Date Placeholder 3"/>
          <p:cNvSpPr>
            <a:spLocks noGrp="1"/>
          </p:cNvSpPr>
          <p:nvPr>
            <p:ph type="dt" sz="half" idx="10"/>
          </p:nvPr>
        </p:nvSpPr>
        <p:spPr/>
        <p:txBody>
          <a:bodyPr/>
          <a:lstStyle/>
          <a:p>
            <a:fld id="{726179D1-F8D0-804F-82F6-2008C1E81914}"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pt-PT"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pt-PT"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B6F244C7-B99C-824C-A6BB-648ADF396384}"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pt-PT" smtClean="0"/>
              <a:t>Click icon to add picture</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pt-PT"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pt-PT"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D4B8AD81-2FDF-784F-80DD-4D875A6708B7}"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pt-PT" smtClean="0"/>
              <a:t>Click icon to add picture</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pt-PT" smtClean="0"/>
              <a:t>Click icon to add picture</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pt-PT"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4" name="Date Placeholder 3"/>
          <p:cNvSpPr>
            <a:spLocks noGrp="1"/>
          </p:cNvSpPr>
          <p:nvPr>
            <p:ph type="dt" sz="half" idx="10"/>
          </p:nvPr>
        </p:nvSpPr>
        <p:spPr/>
        <p:txBody>
          <a:bodyPr/>
          <a:lstStyle/>
          <a:p>
            <a:fld id="{A7484E99-13A2-9441-AB41-1FEA375F21DF}"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pt-PT"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4" name="Date Placeholder 3"/>
          <p:cNvSpPr>
            <a:spLocks noGrp="1"/>
          </p:cNvSpPr>
          <p:nvPr>
            <p:ph type="dt" sz="half" idx="10"/>
          </p:nvPr>
        </p:nvSpPr>
        <p:spPr/>
        <p:txBody>
          <a:bodyPr/>
          <a:lstStyle/>
          <a:p>
            <a:fld id="{9CE2049E-667E-5047-BD36-8DA5021E3A2A}"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71550" y="0"/>
            <a:ext cx="7985125" cy="1196975"/>
          </a:xfrm>
        </p:spPr>
        <p:txBody>
          <a:bodyPr/>
          <a:lstStyle/>
          <a:p>
            <a:r>
              <a:rPr lang="pt-PT" smtClean="0"/>
              <a:t>Click to edit Master title style</a:t>
            </a:r>
            <a:endParaRPr lang="en-GB"/>
          </a:p>
        </p:txBody>
      </p:sp>
      <p:sp>
        <p:nvSpPr>
          <p:cNvPr id="3" name="Text Placeholder 2"/>
          <p:cNvSpPr>
            <a:spLocks noGrp="1"/>
          </p:cNvSpPr>
          <p:nvPr>
            <p:ph type="body" sz="half" idx="1"/>
          </p:nvPr>
        </p:nvSpPr>
        <p:spPr>
          <a:xfrm>
            <a:off x="971550" y="1412875"/>
            <a:ext cx="3781425" cy="4683125"/>
          </a:xfr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GB"/>
          </a:p>
        </p:txBody>
      </p:sp>
      <p:sp>
        <p:nvSpPr>
          <p:cNvPr id="4" name="Content Placeholder 3"/>
          <p:cNvSpPr>
            <a:spLocks noGrp="1"/>
          </p:cNvSpPr>
          <p:nvPr>
            <p:ph sz="quarter" idx="2"/>
          </p:nvPr>
        </p:nvSpPr>
        <p:spPr>
          <a:xfrm>
            <a:off x="4905375" y="1412875"/>
            <a:ext cx="3781425" cy="2265363"/>
          </a:xfr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GB"/>
          </a:p>
        </p:txBody>
      </p:sp>
      <p:sp>
        <p:nvSpPr>
          <p:cNvPr id="5" name="Content Placeholder 4"/>
          <p:cNvSpPr>
            <a:spLocks noGrp="1"/>
          </p:cNvSpPr>
          <p:nvPr>
            <p:ph sz="quarter" idx="3"/>
          </p:nvPr>
        </p:nvSpPr>
        <p:spPr>
          <a:xfrm>
            <a:off x="4905375" y="3830638"/>
            <a:ext cx="3781425" cy="2265362"/>
          </a:xfr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fld id="{EF626B7A-28D2-D847-B23C-01E457629D30}" type="datetime1">
              <a:rPr lang="en-US" smtClean="0"/>
              <a:pPr>
                <a:defRPr/>
              </a:pPr>
              <a:t>12/02/19</a:t>
            </a:fld>
            <a:endParaRPr lang="pt-PT"/>
          </a:p>
        </p:txBody>
      </p:sp>
      <p:sp>
        <p:nvSpPr>
          <p:cNvPr id="7" name="Rectangle 6"/>
          <p:cNvSpPr>
            <a:spLocks noGrp="1" noChangeArrowheads="1"/>
          </p:cNvSpPr>
          <p:nvPr>
            <p:ph type="ftr" sz="quarter" idx="11"/>
          </p:nvPr>
        </p:nvSpPr>
        <p:spPr>
          <a:ln/>
        </p:spPr>
        <p:txBody>
          <a:bodyPr/>
          <a:lstStyle>
            <a:lvl1pPr>
              <a:defRPr/>
            </a:lvl1pPr>
          </a:lstStyle>
          <a:p>
            <a:pPr>
              <a:defRPr/>
            </a:pPr>
            <a:r>
              <a:rPr lang="en-US" smtClean="0"/>
              <a:t>QM0102</a:t>
            </a:r>
            <a:endParaRPr lang="pt-PT"/>
          </a:p>
        </p:txBody>
      </p:sp>
      <p:sp>
        <p:nvSpPr>
          <p:cNvPr id="8" name="Rectangle 7"/>
          <p:cNvSpPr>
            <a:spLocks noGrp="1" noChangeArrowheads="1"/>
          </p:cNvSpPr>
          <p:nvPr>
            <p:ph type="sldNum" sz="quarter" idx="12"/>
          </p:nvPr>
        </p:nvSpPr>
        <p:spPr>
          <a:ln/>
        </p:spPr>
        <p:txBody>
          <a:bodyPr/>
          <a:lstStyle>
            <a:lvl1pPr>
              <a:defRPr/>
            </a:lvl1pPr>
          </a:lstStyle>
          <a:p>
            <a:pPr>
              <a:defRPr/>
            </a:pPr>
            <a:fld id="{2D757E66-5429-BC49-A8EB-181CED0D4BE1}" type="slidenum">
              <a:rPr lang="pt-PT"/>
              <a:pPr>
                <a:defRPr/>
              </a:pPr>
              <a:t>‹#›</a:t>
            </a:fld>
            <a:endParaRPr lang="pt-PT"/>
          </a:p>
        </p:txBody>
      </p:sp>
    </p:spTree>
  </p:cSld>
  <p:clrMapOvr>
    <a:masterClrMapping/>
  </p:clrMapOvr>
  <p:transition xmlns:p14="http://schemas.microsoft.com/office/powerpoint/2010/mai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550" y="0"/>
            <a:ext cx="7985125" cy="1196975"/>
          </a:xfrm>
        </p:spPr>
        <p:txBody>
          <a:bodyPr/>
          <a:lstStyle/>
          <a:p>
            <a:r>
              <a:rPr lang="pt-PT" smtClean="0"/>
              <a:t>Click to edit Master title style</a:t>
            </a:r>
            <a:endParaRPr lang="en-GB"/>
          </a:p>
        </p:txBody>
      </p:sp>
      <p:sp>
        <p:nvSpPr>
          <p:cNvPr id="3" name="Text Placeholder 2"/>
          <p:cNvSpPr>
            <a:spLocks noGrp="1"/>
          </p:cNvSpPr>
          <p:nvPr>
            <p:ph type="body" sz="half" idx="1"/>
          </p:nvPr>
        </p:nvSpPr>
        <p:spPr>
          <a:xfrm>
            <a:off x="971550" y="1412875"/>
            <a:ext cx="3781425" cy="4683125"/>
          </a:xfr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GB"/>
          </a:p>
        </p:txBody>
      </p:sp>
      <p:sp>
        <p:nvSpPr>
          <p:cNvPr id="4" name="Content Placeholder 3"/>
          <p:cNvSpPr>
            <a:spLocks noGrp="1"/>
          </p:cNvSpPr>
          <p:nvPr>
            <p:ph sz="half" idx="2"/>
          </p:nvPr>
        </p:nvSpPr>
        <p:spPr>
          <a:xfrm>
            <a:off x="4905375" y="1412875"/>
            <a:ext cx="3781425" cy="4683125"/>
          </a:xfr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34D96275-6095-0D42-B60E-97F546A18D0F}" type="datetime1">
              <a:rPr lang="en-US" smtClean="0"/>
              <a:pPr>
                <a:defRPr/>
              </a:pPr>
              <a:t>12/02/19</a:t>
            </a:fld>
            <a:endParaRPr lang="pt-PT"/>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QM0102</a:t>
            </a:r>
            <a:endParaRPr lang="pt-PT"/>
          </a:p>
        </p:txBody>
      </p:sp>
      <p:sp>
        <p:nvSpPr>
          <p:cNvPr id="7" name="Rectangle 7"/>
          <p:cNvSpPr>
            <a:spLocks noGrp="1" noChangeArrowheads="1"/>
          </p:cNvSpPr>
          <p:nvPr>
            <p:ph type="sldNum" sz="quarter" idx="12"/>
          </p:nvPr>
        </p:nvSpPr>
        <p:spPr>
          <a:ln/>
        </p:spPr>
        <p:txBody>
          <a:bodyPr/>
          <a:lstStyle>
            <a:lvl1pPr>
              <a:defRPr/>
            </a:lvl1pPr>
          </a:lstStyle>
          <a:p>
            <a:pPr>
              <a:defRPr/>
            </a:pPr>
            <a:fld id="{51E3575E-6C62-9345-B8A7-04B5B99AC2AE}" type="slidenum">
              <a:rPr lang="pt-PT"/>
              <a:pPr>
                <a:defRPr/>
              </a:pPr>
              <a:t>‹#›</a:t>
            </a:fld>
            <a:endParaRPr lang="pt-PT"/>
          </a:p>
        </p:txBody>
      </p:sp>
    </p:spTree>
  </p:cSld>
  <p:clrMapOvr>
    <a:masterClrMapping/>
  </p:clrMapOvr>
  <p:transition xmlns:p14="http://schemas.microsoft.com/office/powerpoint/2010/mai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71550" y="0"/>
            <a:ext cx="7985125" cy="1196975"/>
          </a:xfrm>
        </p:spPr>
        <p:txBody>
          <a:bodyPr/>
          <a:lstStyle/>
          <a:p>
            <a:r>
              <a:rPr lang="pt-PT" smtClean="0"/>
              <a:t>Click to edit Master title style</a:t>
            </a:r>
            <a:endParaRPr lang="en-GB"/>
          </a:p>
        </p:txBody>
      </p:sp>
      <p:sp>
        <p:nvSpPr>
          <p:cNvPr id="3" name="Content Placeholder 2"/>
          <p:cNvSpPr>
            <a:spLocks noGrp="1"/>
          </p:cNvSpPr>
          <p:nvPr>
            <p:ph sz="quarter" idx="1"/>
          </p:nvPr>
        </p:nvSpPr>
        <p:spPr>
          <a:xfrm>
            <a:off x="971550" y="1412875"/>
            <a:ext cx="3781425" cy="2265363"/>
          </a:xfr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GB"/>
          </a:p>
        </p:txBody>
      </p:sp>
      <p:sp>
        <p:nvSpPr>
          <p:cNvPr id="4" name="Content Placeholder 3"/>
          <p:cNvSpPr>
            <a:spLocks noGrp="1"/>
          </p:cNvSpPr>
          <p:nvPr>
            <p:ph sz="quarter" idx="2"/>
          </p:nvPr>
        </p:nvSpPr>
        <p:spPr>
          <a:xfrm>
            <a:off x="4905375" y="1412875"/>
            <a:ext cx="3781425" cy="2265363"/>
          </a:xfr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GB"/>
          </a:p>
        </p:txBody>
      </p:sp>
      <p:sp>
        <p:nvSpPr>
          <p:cNvPr id="5" name="Content Placeholder 4"/>
          <p:cNvSpPr>
            <a:spLocks noGrp="1"/>
          </p:cNvSpPr>
          <p:nvPr>
            <p:ph sz="quarter" idx="3"/>
          </p:nvPr>
        </p:nvSpPr>
        <p:spPr>
          <a:xfrm>
            <a:off x="971550" y="3830638"/>
            <a:ext cx="3781425" cy="2265362"/>
          </a:xfr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GB"/>
          </a:p>
        </p:txBody>
      </p:sp>
      <p:sp>
        <p:nvSpPr>
          <p:cNvPr id="6" name="Content Placeholder 5"/>
          <p:cNvSpPr>
            <a:spLocks noGrp="1"/>
          </p:cNvSpPr>
          <p:nvPr>
            <p:ph sz="quarter" idx="4"/>
          </p:nvPr>
        </p:nvSpPr>
        <p:spPr>
          <a:xfrm>
            <a:off x="4905375" y="3830638"/>
            <a:ext cx="3781425" cy="2265362"/>
          </a:xfrm>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54BB6C3B-050D-4F46-AC9F-A89AA3D8F9F9}" type="datetime1">
              <a:rPr lang="en-US" smtClean="0"/>
              <a:pPr>
                <a:defRPr/>
              </a:pPr>
              <a:t>12/02/19</a:t>
            </a:fld>
            <a:endParaRPr lang="pt-PT"/>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QM0102</a:t>
            </a:r>
            <a:endParaRPr lang="pt-PT"/>
          </a:p>
        </p:txBody>
      </p:sp>
      <p:sp>
        <p:nvSpPr>
          <p:cNvPr id="9" name="Rectangle 7"/>
          <p:cNvSpPr>
            <a:spLocks noGrp="1" noChangeArrowheads="1"/>
          </p:cNvSpPr>
          <p:nvPr>
            <p:ph type="sldNum" sz="quarter" idx="12"/>
          </p:nvPr>
        </p:nvSpPr>
        <p:spPr>
          <a:ln/>
        </p:spPr>
        <p:txBody>
          <a:bodyPr/>
          <a:lstStyle>
            <a:lvl1pPr>
              <a:defRPr/>
            </a:lvl1pPr>
          </a:lstStyle>
          <a:p>
            <a:pPr>
              <a:defRPr/>
            </a:pPr>
            <a:fld id="{00E4A75D-4B42-9944-A8B8-F83EBB0E5F5C}" type="slidenum">
              <a:rPr lang="pt-PT"/>
              <a:pPr>
                <a:defRPr/>
              </a:pPr>
              <a:t>‹#›</a:t>
            </a:fld>
            <a:endParaRPr lang="pt-PT"/>
          </a:p>
        </p:txBody>
      </p:sp>
    </p:spTree>
  </p:cSld>
  <p:clrMapOvr>
    <a:masterClrMapping/>
  </p:clrMapOvr>
  <p:transition xmlns:p14="http://schemas.microsoft.com/office/powerpoint/2010/mai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1550" y="0"/>
            <a:ext cx="7985125" cy="11969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971550" y="1412875"/>
            <a:ext cx="7715250" cy="4683125"/>
          </a:xfrm>
        </p:spPr>
        <p:txBody>
          <a:bodyPr/>
          <a:lstStyle/>
          <a:p>
            <a:endParaRPr lang="en-GB"/>
          </a:p>
        </p:txBody>
      </p:sp>
      <p:sp>
        <p:nvSpPr>
          <p:cNvPr id="4" name="Date Placeholder 3"/>
          <p:cNvSpPr>
            <a:spLocks noGrp="1"/>
          </p:cNvSpPr>
          <p:nvPr>
            <p:ph type="dt" sz="half" idx="10"/>
          </p:nvPr>
        </p:nvSpPr>
        <p:spPr>
          <a:xfrm>
            <a:off x="0" y="6400800"/>
            <a:ext cx="1905000" cy="457200"/>
          </a:xfrm>
        </p:spPr>
        <p:txBody>
          <a:bodyPr/>
          <a:lstStyle>
            <a:lvl1pPr>
              <a:defRPr smtClean="0"/>
            </a:lvl1pPr>
          </a:lstStyle>
          <a:p>
            <a:fld id="{B5635EA8-5123-9B4F-896C-5E9D13BA5A88}" type="datetime1">
              <a:rPr lang="en-GB"/>
              <a:pPr/>
              <a:t>12/02/19</a:t>
            </a:fld>
            <a:endParaRPr lang="pt-PT"/>
          </a:p>
        </p:txBody>
      </p:sp>
      <p:sp>
        <p:nvSpPr>
          <p:cNvPr id="5" name="Footer Placeholder 4"/>
          <p:cNvSpPr>
            <a:spLocks noGrp="1"/>
          </p:cNvSpPr>
          <p:nvPr>
            <p:ph type="ftr" sz="quarter" idx="11"/>
          </p:nvPr>
        </p:nvSpPr>
        <p:spPr>
          <a:xfrm>
            <a:off x="3132138" y="6400800"/>
            <a:ext cx="2895600" cy="457200"/>
          </a:xfrm>
        </p:spPr>
        <p:txBody>
          <a:bodyPr/>
          <a:lstStyle>
            <a:lvl1pPr>
              <a:defRPr/>
            </a:lvl1pPr>
          </a:lstStyle>
          <a:p>
            <a:endParaRPr lang="pt-PT"/>
          </a:p>
        </p:txBody>
      </p:sp>
      <p:sp>
        <p:nvSpPr>
          <p:cNvPr id="6" name="Slide Number Placeholder 5"/>
          <p:cNvSpPr>
            <a:spLocks noGrp="1"/>
          </p:cNvSpPr>
          <p:nvPr>
            <p:ph type="sldNum" sz="quarter" idx="12"/>
          </p:nvPr>
        </p:nvSpPr>
        <p:spPr>
          <a:xfrm>
            <a:off x="6732588" y="6400800"/>
            <a:ext cx="1905000" cy="457200"/>
          </a:xfrm>
        </p:spPr>
        <p:txBody>
          <a:bodyPr/>
          <a:lstStyle>
            <a:lvl1pPr>
              <a:defRPr smtClean="0"/>
            </a:lvl1pPr>
          </a:lstStyle>
          <a:p>
            <a:fld id="{FE5C0EF4-B366-F448-A1CE-C83E5AC7910F}" type="slidenum">
              <a:rPr lang="pt-PT"/>
              <a:pPr/>
              <a:t>‹#›</a:t>
            </a:fld>
            <a:endParaRPr lang="pt-PT"/>
          </a:p>
        </p:txBody>
      </p:sp>
    </p:spTree>
  </p:cSld>
  <p:clrMapOvr>
    <a:masterClrMapping/>
  </p:clrMapOvr>
  <p:transition xmlns:p14="http://schemas.microsoft.com/office/powerpoint/2010/mai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a:p>
        </p:txBody>
      </p:sp>
      <p:sp>
        <p:nvSpPr>
          <p:cNvPr id="3" name="Content Placeholder 2"/>
          <p:cNvSpPr>
            <a:spLocks noGrp="1"/>
          </p:cNvSpPr>
          <p:nvPr>
            <p:ph idx="1"/>
          </p:nvPr>
        </p:nvSpPr>
        <p:spPr/>
        <p:txBody>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4" name="Date Placeholder 3"/>
          <p:cNvSpPr>
            <a:spLocks noGrp="1"/>
          </p:cNvSpPr>
          <p:nvPr>
            <p:ph type="dt" sz="half" idx="10"/>
          </p:nvPr>
        </p:nvSpPr>
        <p:spPr/>
        <p:txBody>
          <a:bodyPr/>
          <a:lstStyle/>
          <a:p>
            <a:fld id="{6AC3E702-1CB2-DA4B-B5B3-5BFA4F802A94}"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pt-PT"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Click to edit Master subtitle style</a:t>
            </a:r>
            <a:endParaRPr/>
          </a:p>
        </p:txBody>
      </p:sp>
      <p:sp>
        <p:nvSpPr>
          <p:cNvPr id="4" name="Date Placeholder 3"/>
          <p:cNvSpPr>
            <a:spLocks noGrp="1"/>
          </p:cNvSpPr>
          <p:nvPr>
            <p:ph type="dt" sz="half" idx="10"/>
          </p:nvPr>
        </p:nvSpPr>
        <p:spPr/>
        <p:txBody>
          <a:bodyPr/>
          <a:lstStyle/>
          <a:p>
            <a:fld id="{0619A677-4A2E-AA4C-8E43-3B2858D6CB94}"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pt-PT"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pt-PT"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Click to edit Master text styles</a:t>
            </a:r>
          </a:p>
        </p:txBody>
      </p:sp>
      <p:sp>
        <p:nvSpPr>
          <p:cNvPr id="4" name="Date Placeholder 3"/>
          <p:cNvSpPr>
            <a:spLocks noGrp="1"/>
          </p:cNvSpPr>
          <p:nvPr>
            <p:ph type="dt" sz="half" idx="10"/>
          </p:nvPr>
        </p:nvSpPr>
        <p:spPr/>
        <p:txBody>
          <a:bodyPr/>
          <a:lstStyle/>
          <a:p>
            <a:fld id="{D8C3AF1B-C8C6-ED47-BAE0-61E0B8BCAD89}"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5" name="Date Placeholder 4"/>
          <p:cNvSpPr>
            <a:spLocks noGrp="1"/>
          </p:cNvSpPr>
          <p:nvPr>
            <p:ph type="dt" sz="half" idx="10"/>
          </p:nvPr>
        </p:nvSpPr>
        <p:spPr>
          <a:xfrm>
            <a:off x="6580094" y="188259"/>
            <a:ext cx="2133600" cy="365125"/>
          </a:xfrm>
        </p:spPr>
        <p:txBody>
          <a:bodyPr/>
          <a:lstStyle/>
          <a:p>
            <a:fld id="{8634B588-D400-184B-8260-C0743CC0257B}" type="datetime1">
              <a:rPr lang="en-US" smtClean="0"/>
              <a:pPr/>
              <a:t>12/02/19</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
        <p:nvSpPr>
          <p:cNvPr id="7" name="Slide Number Placeholder 6"/>
          <p:cNvSpPr>
            <a:spLocks noGrp="1"/>
          </p:cNvSpPr>
          <p:nvPr>
            <p:ph type="sldNum" sz="quarter" idx="12"/>
          </p:nvPr>
        </p:nvSpPr>
        <p:spPr/>
        <p:txBody>
          <a:bodyPr/>
          <a:lstStyle/>
          <a:p>
            <a:fld id="{DE25D480-8B2C-D347-A321-CC41A9D381D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7" name="Date Placeholder 6"/>
          <p:cNvSpPr>
            <a:spLocks noGrp="1"/>
          </p:cNvSpPr>
          <p:nvPr>
            <p:ph type="dt" sz="half" idx="10"/>
          </p:nvPr>
        </p:nvSpPr>
        <p:spPr>
          <a:xfrm>
            <a:off x="6580094" y="188259"/>
            <a:ext cx="2133600" cy="365125"/>
          </a:xfrm>
        </p:spPr>
        <p:txBody>
          <a:bodyPr/>
          <a:lstStyle/>
          <a:p>
            <a:fld id="{633549EC-A728-0C48-8B65-C72A204BEFFB}" type="datetime1">
              <a:rPr lang="en-US" smtClean="0"/>
              <a:pPr/>
              <a:t>12/02/19</a:t>
            </a:fld>
            <a:endParaRPr lang="en-GB"/>
          </a:p>
        </p:txBody>
      </p:sp>
      <p:sp>
        <p:nvSpPr>
          <p:cNvPr id="8" name="Footer Placeholder 7"/>
          <p:cNvSpPr>
            <a:spLocks noGrp="1"/>
          </p:cNvSpPr>
          <p:nvPr>
            <p:ph type="ftr" sz="quarter" idx="11"/>
          </p:nvPr>
        </p:nvSpPr>
        <p:spPr>
          <a:xfrm>
            <a:off x="1120588" y="188259"/>
            <a:ext cx="2895600" cy="365125"/>
          </a:xfrm>
        </p:spPr>
        <p:txBody>
          <a:bodyPr/>
          <a:lstStyle/>
          <a:p>
            <a:r>
              <a:rPr lang="en-US" smtClean="0"/>
              <a:t>QM0102</a:t>
            </a:r>
            <a:endParaRPr lang="en-GB"/>
          </a:p>
        </p:txBody>
      </p:sp>
      <p:sp>
        <p:nvSpPr>
          <p:cNvPr id="9" name="Slide Number Placeholder 8"/>
          <p:cNvSpPr>
            <a:spLocks noGrp="1"/>
          </p:cNvSpPr>
          <p:nvPr>
            <p:ph type="sldNum" sz="quarter" idx="12"/>
          </p:nvPr>
        </p:nvSpPr>
        <p:spPr/>
        <p:txBody>
          <a:bodyPr/>
          <a:lstStyle/>
          <a:p>
            <a:fld id="{DE25D480-8B2C-D347-A321-CC41A9D381D3}" type="slidenum">
              <a:rPr lang="en-GB" smtClean="0"/>
              <a:pPr/>
              <a:t>‹#›</a:t>
            </a:fld>
            <a:endParaRPr lang="en-GB"/>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Click to edit Master title style</a:t>
            </a:r>
            <a:endParaRPr/>
          </a:p>
        </p:txBody>
      </p:sp>
      <p:sp>
        <p:nvSpPr>
          <p:cNvPr id="3" name="Date Placeholder 2"/>
          <p:cNvSpPr>
            <a:spLocks noGrp="1"/>
          </p:cNvSpPr>
          <p:nvPr>
            <p:ph type="dt" sz="half" idx="10"/>
          </p:nvPr>
        </p:nvSpPr>
        <p:spPr/>
        <p:txBody>
          <a:bodyPr/>
          <a:lstStyle/>
          <a:p>
            <a:fld id="{D4F2A53F-20C7-0B40-82C6-90CFBC1C7CD8}" type="datetime1">
              <a:rPr lang="en-US" smtClean="0"/>
              <a:pPr/>
              <a:t>12/02/19</a:t>
            </a:fld>
            <a:endParaRPr lang="en-GB"/>
          </a:p>
        </p:txBody>
      </p:sp>
      <p:sp>
        <p:nvSpPr>
          <p:cNvPr id="4" name="Footer Placeholder 3"/>
          <p:cNvSpPr>
            <a:spLocks noGrp="1"/>
          </p:cNvSpPr>
          <p:nvPr>
            <p:ph type="ftr" sz="quarter" idx="11"/>
          </p:nvPr>
        </p:nvSpPr>
        <p:spPr/>
        <p:txBody>
          <a:bodyPr/>
          <a:lstStyle/>
          <a:p>
            <a:r>
              <a:rPr lang="en-US" smtClean="0"/>
              <a:t>QM0102</a:t>
            </a:r>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736EB-E0CC-1748-8682-9447C32BD6DE}" type="datetime1">
              <a:rPr lang="en-US" smtClean="0"/>
              <a:pPr/>
              <a:t>12/02/19</a:t>
            </a:fld>
            <a:endParaRPr lang="en-GB"/>
          </a:p>
        </p:txBody>
      </p:sp>
      <p:sp>
        <p:nvSpPr>
          <p:cNvPr id="3" name="Footer Placeholder 2"/>
          <p:cNvSpPr>
            <a:spLocks noGrp="1"/>
          </p:cNvSpPr>
          <p:nvPr>
            <p:ph type="ftr" sz="quarter" idx="11"/>
          </p:nvPr>
        </p:nvSpPr>
        <p:spPr/>
        <p:txBody>
          <a:bodyPr/>
          <a:lstStyle/>
          <a:p>
            <a:r>
              <a:rPr lang="en-US" smtClean="0"/>
              <a:t>QM0102</a:t>
            </a:r>
            <a:endParaRPr lang="en-GB"/>
          </a:p>
        </p:txBody>
      </p:sp>
      <p:sp>
        <p:nvSpPr>
          <p:cNvPr id="4" name="Slide Number Placeholder 3"/>
          <p:cNvSpPr>
            <a:spLocks noGrp="1"/>
          </p:cNvSpPr>
          <p:nvPr>
            <p:ph type="sldNum" sz="quarter" idx="12"/>
          </p:nvPr>
        </p:nvSpPr>
        <p:spPr/>
        <p:txBody>
          <a:bodyPr/>
          <a:lstStyle/>
          <a:p>
            <a:fld id="{DE25D480-8B2C-D347-A321-CC41A9D381D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pt-PT"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0C0E3FF-1610-4045-912A-19671B383974}" type="datetime1">
              <a:rPr lang="en-US" smtClean="0"/>
              <a:pPr/>
              <a:t>12/02/19</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
        <p:nvSpPr>
          <p:cNvPr id="7" name="Slide Number Placeholder 6"/>
          <p:cNvSpPr>
            <a:spLocks noGrp="1"/>
          </p:cNvSpPr>
          <p:nvPr>
            <p:ph type="sldNum" sz="quarter" idx="12"/>
          </p:nvPr>
        </p:nvSpPr>
        <p:spPr/>
        <p:txBody>
          <a:bodyPr/>
          <a:lstStyle/>
          <a:p>
            <a:fld id="{9E519841-B96A-4DD9-B158-9961937F6A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pt-PT"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233C2E1B-C136-C14B-9965-75847C44F806}" type="datetime1">
              <a:rPr lang="en-US" smtClean="0"/>
              <a:pPr/>
              <a:t>12/02/19</a:t>
            </a:fld>
            <a:endParaRPr lang="en-GB"/>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t>QM0102</a:t>
            </a:r>
            <a:endParaRPr lang="en-GB"/>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DE25D480-8B2C-D347-A321-CC41A9D381D3}" type="slidenum">
              <a:rPr lang="en-GB" smtClean="0"/>
              <a:pPr/>
              <a:t>‹#›</a:t>
            </a:fld>
            <a:endParaRPr lang="en-GB"/>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Lst>
  <p:hf hdr="0"/>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1" Type="http://schemas.openxmlformats.org/officeDocument/2006/relationships/image" Target="../media/image8.emf"/><Relationship Id="rId12"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5.png"/><Relationship Id="rId9" Type="http://schemas.openxmlformats.org/officeDocument/2006/relationships/image" Target="../media/image6.jpeg"/><Relationship Id="rId10"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diagramLayout" Target="../diagrams/layout3.xml"/><Relationship Id="rId12" Type="http://schemas.openxmlformats.org/officeDocument/2006/relationships/diagramQuickStyle" Target="../diagrams/quickStyle3.xml"/><Relationship Id="rId13" Type="http://schemas.openxmlformats.org/officeDocument/2006/relationships/diagramColors" Target="../diagrams/colors3.xml"/><Relationship Id="rId14"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3.png"/><Relationship Id="rId9" Type="http://schemas.openxmlformats.org/officeDocument/2006/relationships/image" Target="../media/image4.png"/><Relationship Id="rId10" Type="http://schemas.openxmlformats.org/officeDocument/2006/relationships/diagramData" Target="../diagrams/data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827088" y="549275"/>
            <a:ext cx="7772400" cy="1933575"/>
          </a:xfrm>
        </p:spPr>
        <p:txBody>
          <a:bodyPr/>
          <a:lstStyle/>
          <a:p>
            <a:pPr algn="r" eaLnBrk="1" hangingPunct="1"/>
            <a:r>
              <a:rPr lang="pt-PT" b="0" dirty="0" err="1" smtClean="0">
                <a:latin typeface="Arial Black" charset="0"/>
              </a:rPr>
              <a:t>Introduction</a:t>
            </a:r>
            <a:r>
              <a:rPr lang="pt-PT" b="0" dirty="0" smtClean="0">
                <a:latin typeface="Arial Black" charset="0"/>
              </a:rPr>
              <a:t> to </a:t>
            </a:r>
            <a:r>
              <a:rPr lang="pt-PT" b="0" dirty="0" err="1" smtClean="0">
                <a:latin typeface="Arial Black" charset="0"/>
              </a:rPr>
              <a:t>Quality</a:t>
            </a:r>
            <a:r>
              <a:rPr lang="pt-PT" b="0" dirty="0" smtClean="0">
                <a:latin typeface="Arial Black" charset="0"/>
              </a:rPr>
              <a:t> </a:t>
            </a:r>
            <a:r>
              <a:rPr lang="pt-PT" b="0" dirty="0" err="1" smtClean="0">
                <a:latin typeface="Arial Black" charset="0"/>
              </a:rPr>
              <a:t>Management</a:t>
            </a:r>
            <a:endParaRPr lang="pt-PT" b="0" dirty="0" smtClean="0">
              <a:latin typeface="Arial Black" charset="0"/>
            </a:endParaRPr>
          </a:p>
        </p:txBody>
      </p:sp>
      <p:sp>
        <p:nvSpPr>
          <p:cNvPr id="19461" name="Rectangle 3"/>
          <p:cNvSpPr>
            <a:spLocks noGrp="1" noChangeArrowheads="1"/>
          </p:cNvSpPr>
          <p:nvPr>
            <p:ph type="subTitle" idx="1"/>
          </p:nvPr>
        </p:nvSpPr>
        <p:spPr>
          <a:xfrm>
            <a:off x="2339752" y="2949575"/>
            <a:ext cx="6400800" cy="715963"/>
          </a:xfrm>
        </p:spPr>
        <p:txBody>
          <a:bodyPr>
            <a:normAutofit/>
          </a:bodyPr>
          <a:lstStyle/>
          <a:p>
            <a:pPr algn="r" eaLnBrk="1" hangingPunct="1"/>
            <a:r>
              <a:rPr lang="pt-PT" sz="2400" dirty="0">
                <a:latin typeface="Arial Narrow" charset="0"/>
              </a:rPr>
              <a:t>Isabel Cavaco</a:t>
            </a:r>
          </a:p>
        </p:txBody>
      </p:sp>
      <p:sp>
        <p:nvSpPr>
          <p:cNvPr id="19462" name="Rectangle 4"/>
          <p:cNvSpPr>
            <a:spLocks noChangeArrowheads="1"/>
          </p:cNvSpPr>
          <p:nvPr/>
        </p:nvSpPr>
        <p:spPr bwMode="auto">
          <a:xfrm>
            <a:off x="1116013" y="4005064"/>
            <a:ext cx="7408862" cy="2636837"/>
          </a:xfrm>
          <a:prstGeom prst="rect">
            <a:avLst/>
          </a:prstGeom>
          <a:noFill/>
          <a:ln w="9525">
            <a:noFill/>
            <a:miter lim="800000"/>
            <a:headEnd/>
            <a:tailEnd/>
          </a:ln>
        </p:spPr>
        <p:txBody>
          <a:bodyPr>
            <a:prstTxWarp prst="textNoShape">
              <a:avLst/>
            </a:prstTxWarp>
          </a:bodyPr>
          <a:lstStyle/>
          <a:p>
            <a:pPr algn="r">
              <a:spcBef>
                <a:spcPct val="20000"/>
              </a:spcBef>
            </a:pPr>
            <a:r>
              <a:rPr lang="pt-PT" sz="2000" dirty="0" smtClean="0">
                <a:latin typeface="Arial Narrow" charset="0"/>
              </a:rPr>
              <a:t>Workshop </a:t>
            </a:r>
            <a:r>
              <a:rPr lang="en-GB" sz="2000" b="1" dirty="0" smtClean="0"/>
              <a:t>“</a:t>
            </a:r>
            <a:r>
              <a:rPr lang="en-GB" sz="2000" b="1" dirty="0"/>
              <a:t>Quality Assurance in Higher Education Institutions”</a:t>
            </a:r>
            <a:endParaRPr lang="en-US" sz="2000" dirty="0"/>
          </a:p>
          <a:p>
            <a:pPr algn="r">
              <a:spcBef>
                <a:spcPct val="20000"/>
              </a:spcBef>
            </a:pPr>
            <a:endParaRPr lang="pt-PT" sz="3200" dirty="0" smtClean="0">
              <a:latin typeface="Arial Narrow" charset="0"/>
            </a:endParaRPr>
          </a:p>
          <a:p>
            <a:pPr algn="r">
              <a:spcBef>
                <a:spcPct val="20000"/>
              </a:spcBef>
            </a:pPr>
            <a:r>
              <a:rPr lang="pt-PT" sz="3200" dirty="0" err="1" smtClean="0">
                <a:latin typeface="Arial Narrow" charset="0"/>
              </a:rPr>
              <a:t>University</a:t>
            </a:r>
            <a:r>
              <a:rPr lang="pt-PT" sz="3200" dirty="0" smtClean="0">
                <a:latin typeface="Arial Narrow" charset="0"/>
              </a:rPr>
              <a:t> </a:t>
            </a:r>
            <a:r>
              <a:rPr lang="pt-PT" sz="3200" dirty="0" err="1" smtClean="0">
                <a:latin typeface="Arial Narrow" charset="0"/>
              </a:rPr>
              <a:t>of</a:t>
            </a:r>
            <a:r>
              <a:rPr lang="pt-PT" sz="3200" dirty="0" smtClean="0">
                <a:latin typeface="Arial Narrow" charset="0"/>
              </a:rPr>
              <a:t> Algarve</a:t>
            </a:r>
          </a:p>
          <a:p>
            <a:pPr algn="r">
              <a:spcBef>
                <a:spcPct val="20000"/>
              </a:spcBef>
            </a:pPr>
            <a:r>
              <a:rPr lang="pt-PT" sz="2400" dirty="0" err="1" smtClean="0">
                <a:latin typeface="Arial Narrow" charset="0"/>
              </a:rPr>
              <a:t>February</a:t>
            </a:r>
            <a:r>
              <a:rPr lang="pt-PT" sz="2400" dirty="0" smtClean="0">
                <a:latin typeface="Arial Narrow" charset="0"/>
              </a:rPr>
              <a:t> 20, 2012</a:t>
            </a:r>
            <a:endParaRPr lang="pt-PT" sz="2400" dirty="0">
              <a:latin typeface="Arial Narrow"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meaning of “Quality”</a:t>
            </a:r>
            <a:endParaRPr lang="en-GB" dirty="0"/>
          </a:p>
        </p:txBody>
      </p:sp>
      <p:sp>
        <p:nvSpPr>
          <p:cNvPr id="3" name="Content Placeholder 2"/>
          <p:cNvSpPr>
            <a:spLocks noGrp="1"/>
          </p:cNvSpPr>
          <p:nvPr>
            <p:ph idx="1"/>
          </p:nvPr>
        </p:nvSpPr>
        <p:spPr>
          <a:xfrm>
            <a:off x="1114424" y="2595562"/>
            <a:ext cx="4825728" cy="3670767"/>
          </a:xfrm>
        </p:spPr>
        <p:txBody>
          <a:bodyPr/>
          <a:lstStyle/>
          <a:p>
            <a:r>
              <a:rPr lang="en-GB" sz="2800" dirty="0" smtClean="0"/>
              <a:t>Based on the </a:t>
            </a:r>
            <a:r>
              <a:rPr lang="en-GB" sz="2800" b="1" dirty="0" smtClean="0"/>
              <a:t>Value</a:t>
            </a:r>
          </a:p>
          <a:p>
            <a:pPr lvl="1"/>
            <a:r>
              <a:rPr lang="en-GB" dirty="0" smtClean="0"/>
              <a:t>Quality is the degree of excellence at an acceptable price, or the control of variability at an acceptable price</a:t>
            </a:r>
          </a:p>
          <a:p>
            <a:pPr lvl="1"/>
            <a:r>
              <a:rPr lang="en-US" dirty="0" smtClean="0"/>
              <a:t>R</a:t>
            </a:r>
            <a:r>
              <a:rPr lang="en-GB" dirty="0" smtClean="0"/>
              <a:t>elation quality/cost is very complex</a:t>
            </a:r>
          </a:p>
          <a:p>
            <a:pPr lvl="1"/>
            <a:r>
              <a:rPr lang="en-US" dirty="0" smtClean="0"/>
              <a:t>“value for money”</a:t>
            </a:r>
          </a:p>
          <a:p>
            <a:pPr lvl="1"/>
            <a:endParaRPr lang="en-GB" dirty="0" smtClean="0"/>
          </a:p>
        </p:txBody>
      </p:sp>
      <p:pic>
        <p:nvPicPr>
          <p:cNvPr id="5" name="Picture 4" descr="Picture 4.png"/>
          <p:cNvPicPr>
            <a:picLocks noChangeAspect="1"/>
          </p:cNvPicPr>
          <p:nvPr/>
        </p:nvPicPr>
        <p:blipFill>
          <a:blip r:embed="rId3"/>
          <a:stretch>
            <a:fillRect/>
          </a:stretch>
        </p:blipFill>
        <p:spPr>
          <a:xfrm>
            <a:off x="6181480" y="2362405"/>
            <a:ext cx="2962520" cy="2895190"/>
          </a:xfrm>
          <a:prstGeom prst="rect">
            <a:avLst/>
          </a:prstGeom>
        </p:spPr>
      </p:pic>
      <p:sp>
        <p:nvSpPr>
          <p:cNvPr id="6" name="TextBox 5"/>
          <p:cNvSpPr txBox="1"/>
          <p:nvPr/>
        </p:nvSpPr>
        <p:spPr>
          <a:xfrm>
            <a:off x="1114424" y="5956767"/>
            <a:ext cx="3170860" cy="307777"/>
          </a:xfrm>
          <a:prstGeom prst="rect">
            <a:avLst/>
          </a:prstGeom>
          <a:noFill/>
        </p:spPr>
        <p:txBody>
          <a:bodyPr wrap="none" rtlCol="0">
            <a:spAutoFit/>
          </a:bodyPr>
          <a:lstStyle/>
          <a:p>
            <a:pPr lvl="1"/>
            <a:r>
              <a:rPr lang="en-GB" sz="1400" dirty="0" err="1" smtClean="0"/>
              <a:t>Feigenbaum</a:t>
            </a:r>
            <a:r>
              <a:rPr lang="en-GB" sz="1400" dirty="0" smtClean="0"/>
              <a:t> (1951), Abbott (1995)</a:t>
            </a:r>
          </a:p>
        </p:txBody>
      </p:sp>
      <p:sp>
        <p:nvSpPr>
          <p:cNvPr id="7" name="Date Placeholder 6"/>
          <p:cNvSpPr>
            <a:spLocks noGrp="1"/>
          </p:cNvSpPr>
          <p:nvPr>
            <p:ph type="dt" sz="half" idx="10"/>
          </p:nvPr>
        </p:nvSpPr>
        <p:spPr/>
        <p:txBody>
          <a:bodyPr/>
          <a:lstStyle/>
          <a:p>
            <a:fld id="{72E4ECF3-5667-E14A-97A7-4A9EAEB2B423}" type="datetime1">
              <a:rPr lang="en-US" smtClean="0"/>
              <a:pPr/>
              <a:t>12/02/19</a:t>
            </a:fld>
            <a:endParaRPr lang="en-GB"/>
          </a:p>
        </p:txBody>
      </p:sp>
      <p:sp>
        <p:nvSpPr>
          <p:cNvPr id="8" name="Slide Number Placeholder 7"/>
          <p:cNvSpPr>
            <a:spLocks noGrp="1"/>
          </p:cNvSpPr>
          <p:nvPr>
            <p:ph type="sldNum" sz="quarter" idx="12"/>
          </p:nvPr>
        </p:nvSpPr>
        <p:spPr/>
        <p:txBody>
          <a:bodyPr/>
          <a:lstStyle/>
          <a:p>
            <a:fld id="{DE25D480-8B2C-D347-A321-CC41A9D381D3}" type="slidenum">
              <a:rPr lang="en-GB" smtClean="0"/>
              <a:pPr/>
              <a:t>10</a:t>
            </a:fld>
            <a:endParaRPr lang="en-GB"/>
          </a:p>
        </p:txBody>
      </p:sp>
      <p:sp>
        <p:nvSpPr>
          <p:cNvPr id="9" name="Footer Placeholder 8"/>
          <p:cNvSpPr>
            <a:spLocks noGrp="1"/>
          </p:cNvSpPr>
          <p:nvPr>
            <p:ph type="ftr" sz="quarter" idx="11"/>
          </p:nvPr>
        </p:nvSpPr>
        <p:spPr/>
        <p:txBody>
          <a:bodyPr/>
          <a:lstStyle/>
          <a:p>
            <a:r>
              <a:rPr lang="en-US" smtClean="0"/>
              <a:t>QM0102</a:t>
            </a:r>
            <a:endParaRPr lang="en-GB"/>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meaning of “Quality”</a:t>
            </a:r>
            <a:endParaRPr lang="en-GB" dirty="0"/>
          </a:p>
        </p:txBody>
      </p:sp>
      <p:sp>
        <p:nvSpPr>
          <p:cNvPr id="3" name="Content Placeholder 2"/>
          <p:cNvSpPr>
            <a:spLocks noGrp="1"/>
          </p:cNvSpPr>
          <p:nvPr>
            <p:ph idx="1"/>
          </p:nvPr>
        </p:nvSpPr>
        <p:spPr>
          <a:xfrm>
            <a:off x="1114424" y="2595562"/>
            <a:ext cx="5185768" cy="3670767"/>
          </a:xfrm>
        </p:spPr>
        <p:txBody>
          <a:bodyPr/>
          <a:lstStyle/>
          <a:p>
            <a:r>
              <a:rPr lang="en-GB" sz="2800" dirty="0" smtClean="0"/>
              <a:t>Based on the </a:t>
            </a:r>
            <a:r>
              <a:rPr lang="en-GB" sz="2800" b="1" dirty="0" smtClean="0"/>
              <a:t>User</a:t>
            </a:r>
          </a:p>
          <a:p>
            <a:pPr lvl="1"/>
            <a:r>
              <a:rPr lang="en-GB" dirty="0" smtClean="0"/>
              <a:t>Quality is the capacity of fulfilling the needs of a specific user.</a:t>
            </a:r>
          </a:p>
          <a:p>
            <a:pPr lvl="1"/>
            <a:r>
              <a:rPr lang="en-US" dirty="0" smtClean="0"/>
              <a:t>S</a:t>
            </a:r>
            <a:r>
              <a:rPr lang="en-GB" dirty="0" err="1" smtClean="0"/>
              <a:t>atisfying</a:t>
            </a:r>
            <a:r>
              <a:rPr lang="en-GB" dirty="0" smtClean="0"/>
              <a:t> or exceeding consumers’ expectations</a:t>
            </a:r>
          </a:p>
          <a:p>
            <a:pPr lvl="1"/>
            <a:r>
              <a:rPr lang="en-US" dirty="0" smtClean="0"/>
              <a:t>D</a:t>
            </a:r>
            <a:r>
              <a:rPr lang="en-GB" dirty="0" err="1" smtClean="0"/>
              <a:t>ifficult</a:t>
            </a:r>
            <a:r>
              <a:rPr lang="en-GB" dirty="0" smtClean="0"/>
              <a:t> to translate into product specifications</a:t>
            </a:r>
            <a:r>
              <a:rPr lang="en-US" dirty="0" smtClean="0"/>
              <a:t>…</a:t>
            </a:r>
            <a:endParaRPr lang="en-GB" dirty="0" smtClean="0"/>
          </a:p>
        </p:txBody>
      </p:sp>
      <p:sp>
        <p:nvSpPr>
          <p:cNvPr id="6" name="TextBox 5"/>
          <p:cNvSpPr txBox="1"/>
          <p:nvPr/>
        </p:nvSpPr>
        <p:spPr>
          <a:xfrm>
            <a:off x="1114423" y="5956767"/>
            <a:ext cx="7799389" cy="523220"/>
          </a:xfrm>
          <a:prstGeom prst="rect">
            <a:avLst/>
          </a:prstGeom>
          <a:noFill/>
        </p:spPr>
        <p:txBody>
          <a:bodyPr wrap="square" rtlCol="0">
            <a:spAutoFit/>
          </a:bodyPr>
          <a:lstStyle/>
          <a:p>
            <a:pPr lvl="1"/>
            <a:r>
              <a:rPr lang="en-GB" sz="1400" dirty="0" err="1" smtClean="0"/>
              <a:t>Juran</a:t>
            </a:r>
            <a:r>
              <a:rPr lang="en-GB" sz="1400" dirty="0" smtClean="0"/>
              <a:t> (1974), Groonroos,(1983), </a:t>
            </a:r>
            <a:r>
              <a:rPr lang="en-GB" sz="1400" dirty="0" err="1" smtClean="0"/>
              <a:t>Parasuraman</a:t>
            </a:r>
            <a:r>
              <a:rPr lang="en-GB" sz="1400" dirty="0" smtClean="0"/>
              <a:t> (1985)</a:t>
            </a:r>
          </a:p>
          <a:p>
            <a:pPr lvl="1"/>
            <a:endParaRPr lang="en-GB" sz="1400" dirty="0" smtClean="0"/>
          </a:p>
        </p:txBody>
      </p:sp>
      <p:pic>
        <p:nvPicPr>
          <p:cNvPr id="7" name="Picture 6"/>
          <p:cNvPicPr>
            <a:picLocks noChangeAspect="1"/>
          </p:cNvPicPr>
          <p:nvPr/>
        </p:nvPicPr>
        <p:blipFill>
          <a:blip r:embed="rId3"/>
          <a:stretch>
            <a:fillRect/>
          </a:stretch>
        </p:blipFill>
        <p:spPr>
          <a:xfrm>
            <a:off x="6300192" y="2780928"/>
            <a:ext cx="3188926" cy="2448272"/>
          </a:xfrm>
          <a:prstGeom prst="rect">
            <a:avLst/>
          </a:prstGeom>
        </p:spPr>
      </p:pic>
      <p:sp>
        <p:nvSpPr>
          <p:cNvPr id="8" name="Date Placeholder 7"/>
          <p:cNvSpPr>
            <a:spLocks noGrp="1"/>
          </p:cNvSpPr>
          <p:nvPr>
            <p:ph type="dt" sz="half" idx="10"/>
          </p:nvPr>
        </p:nvSpPr>
        <p:spPr/>
        <p:txBody>
          <a:bodyPr/>
          <a:lstStyle/>
          <a:p>
            <a:fld id="{7F4A0C22-9673-4549-8F67-B2935670653D}" type="datetime1">
              <a:rPr lang="en-US" smtClean="0"/>
              <a:pPr/>
              <a:t>12/02/19</a:t>
            </a:fld>
            <a:endParaRPr lang="en-GB"/>
          </a:p>
        </p:txBody>
      </p:sp>
      <p:sp>
        <p:nvSpPr>
          <p:cNvPr id="9" name="Slide Number Placeholder 8"/>
          <p:cNvSpPr>
            <a:spLocks noGrp="1"/>
          </p:cNvSpPr>
          <p:nvPr>
            <p:ph type="sldNum" sz="quarter" idx="12"/>
          </p:nvPr>
        </p:nvSpPr>
        <p:spPr/>
        <p:txBody>
          <a:bodyPr/>
          <a:lstStyle/>
          <a:p>
            <a:fld id="{DE25D480-8B2C-D347-A321-CC41A9D381D3}" type="slidenum">
              <a:rPr lang="en-GB" smtClean="0"/>
              <a:pPr/>
              <a:t>11</a:t>
            </a:fld>
            <a:endParaRPr lang="en-GB"/>
          </a:p>
        </p:txBody>
      </p:sp>
      <p:sp>
        <p:nvSpPr>
          <p:cNvPr id="10" name="Footer Placeholder 9"/>
          <p:cNvSpPr>
            <a:spLocks noGrp="1"/>
          </p:cNvSpPr>
          <p:nvPr>
            <p:ph type="ftr" sz="quarter" idx="11"/>
          </p:nvPr>
        </p:nvSpPr>
        <p:spPr/>
        <p:txBody>
          <a:bodyPr/>
          <a:lstStyle/>
          <a:p>
            <a:r>
              <a:rPr lang="en-US" smtClean="0"/>
              <a:t>QM0102</a:t>
            </a:r>
            <a:endParaRPr lang="en-GB"/>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Picture 6.png"/>
          <p:cNvPicPr>
            <a:picLocks noChangeAspect="1"/>
          </p:cNvPicPr>
          <p:nvPr/>
        </p:nvPicPr>
        <p:blipFill>
          <a:blip r:embed="rId3">
            <a:alphaModFix amt="51000"/>
          </a:blip>
          <a:stretch>
            <a:fillRect/>
          </a:stretch>
        </p:blipFill>
        <p:spPr>
          <a:xfrm>
            <a:off x="0" y="4095929"/>
            <a:ext cx="2069841" cy="2704762"/>
          </a:xfrm>
          <a:prstGeom prst="rect">
            <a:avLst/>
          </a:prstGeom>
        </p:spPr>
      </p:pic>
      <p:sp>
        <p:nvSpPr>
          <p:cNvPr id="2" name="Title 1"/>
          <p:cNvSpPr>
            <a:spLocks noGrp="1"/>
          </p:cNvSpPr>
          <p:nvPr>
            <p:ph type="title"/>
          </p:nvPr>
        </p:nvSpPr>
        <p:spPr/>
        <p:txBody>
          <a:bodyPr/>
          <a:lstStyle/>
          <a:p>
            <a:r>
              <a:rPr lang="en-GB" dirty="0" smtClean="0"/>
              <a:t>The development of Quality</a:t>
            </a:r>
            <a:endParaRPr lang="en-GB" dirty="0"/>
          </a:p>
        </p:txBody>
      </p:sp>
      <p:sp>
        <p:nvSpPr>
          <p:cNvPr id="4" name="Right Arrow 3"/>
          <p:cNvSpPr/>
          <p:nvPr/>
        </p:nvSpPr>
        <p:spPr>
          <a:xfrm>
            <a:off x="1114424" y="3750766"/>
            <a:ext cx="7610476"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533400" y="2218730"/>
            <a:ext cx="1315835" cy="1200329"/>
          </a:xfrm>
          <a:prstGeom prst="rect">
            <a:avLst/>
          </a:prstGeom>
          <a:noFill/>
        </p:spPr>
        <p:txBody>
          <a:bodyPr wrap="none" rtlCol="0">
            <a:spAutoFit/>
          </a:bodyPr>
          <a:lstStyle/>
          <a:p>
            <a:r>
              <a:rPr lang="en-GB" b="1" dirty="0" smtClean="0"/>
              <a:t>1200-1799</a:t>
            </a:r>
          </a:p>
          <a:p>
            <a:r>
              <a:rPr lang="en-GB" dirty="0" smtClean="0"/>
              <a:t>Guilds in</a:t>
            </a:r>
          </a:p>
          <a:p>
            <a:r>
              <a:rPr lang="en-GB" dirty="0" smtClean="0"/>
              <a:t>Medieval</a:t>
            </a:r>
          </a:p>
          <a:p>
            <a:r>
              <a:rPr lang="en-GB" dirty="0" smtClean="0"/>
              <a:t>Europe</a:t>
            </a:r>
            <a:endParaRPr lang="en-GB" dirty="0"/>
          </a:p>
        </p:txBody>
      </p:sp>
      <p:sp>
        <p:nvSpPr>
          <p:cNvPr id="6" name="TextBox 5"/>
          <p:cNvSpPr txBox="1"/>
          <p:nvPr/>
        </p:nvSpPr>
        <p:spPr>
          <a:xfrm>
            <a:off x="533400" y="4428530"/>
            <a:ext cx="1340406" cy="646331"/>
          </a:xfrm>
          <a:prstGeom prst="rect">
            <a:avLst/>
          </a:prstGeom>
          <a:noFill/>
        </p:spPr>
        <p:txBody>
          <a:bodyPr wrap="none" rtlCol="0">
            <a:spAutoFit/>
          </a:bodyPr>
          <a:lstStyle/>
          <a:p>
            <a:r>
              <a:rPr lang="en-GB" b="1" dirty="0" smtClean="0"/>
              <a:t>Product</a:t>
            </a:r>
          </a:p>
          <a:p>
            <a:r>
              <a:rPr lang="en-GB" b="1" dirty="0" smtClean="0"/>
              <a:t>Inspection</a:t>
            </a:r>
            <a:endParaRPr lang="en-GB" b="1" dirty="0"/>
          </a:p>
        </p:txBody>
      </p:sp>
      <p:sp>
        <p:nvSpPr>
          <p:cNvPr id="7" name="TextBox 6"/>
          <p:cNvSpPr txBox="1"/>
          <p:nvPr/>
        </p:nvSpPr>
        <p:spPr>
          <a:xfrm>
            <a:off x="2275327" y="2218730"/>
            <a:ext cx="1740861" cy="1477328"/>
          </a:xfrm>
          <a:prstGeom prst="rect">
            <a:avLst/>
          </a:prstGeom>
          <a:noFill/>
        </p:spPr>
        <p:txBody>
          <a:bodyPr wrap="square" rtlCol="0">
            <a:spAutoFit/>
          </a:bodyPr>
          <a:lstStyle/>
          <a:p>
            <a:r>
              <a:rPr lang="en-GB" b="1" dirty="0" smtClean="0"/>
              <a:t>1800-1899</a:t>
            </a:r>
          </a:p>
          <a:p>
            <a:r>
              <a:rPr lang="en-GB" dirty="0" smtClean="0"/>
              <a:t>Industrial </a:t>
            </a:r>
          </a:p>
          <a:p>
            <a:r>
              <a:rPr lang="en-GB" dirty="0" smtClean="0"/>
              <a:t>Revolution;</a:t>
            </a:r>
          </a:p>
          <a:p>
            <a:r>
              <a:rPr lang="en-GB" dirty="0" smtClean="0"/>
              <a:t>mass production</a:t>
            </a:r>
          </a:p>
        </p:txBody>
      </p:sp>
      <p:sp>
        <p:nvSpPr>
          <p:cNvPr id="8" name="TextBox 7"/>
          <p:cNvSpPr txBox="1"/>
          <p:nvPr/>
        </p:nvSpPr>
        <p:spPr>
          <a:xfrm>
            <a:off x="2275327" y="4149080"/>
            <a:ext cx="1340406" cy="646331"/>
          </a:xfrm>
          <a:prstGeom prst="rect">
            <a:avLst/>
          </a:prstGeom>
          <a:noFill/>
        </p:spPr>
        <p:txBody>
          <a:bodyPr wrap="none" rtlCol="0">
            <a:spAutoFit/>
          </a:bodyPr>
          <a:lstStyle/>
          <a:p>
            <a:r>
              <a:rPr lang="en-GB" dirty="0" smtClean="0"/>
              <a:t>Product</a:t>
            </a:r>
          </a:p>
          <a:p>
            <a:r>
              <a:rPr lang="en-GB" dirty="0" smtClean="0"/>
              <a:t>Inspection</a:t>
            </a:r>
            <a:endParaRPr lang="en-GB" dirty="0"/>
          </a:p>
        </p:txBody>
      </p:sp>
      <p:sp>
        <p:nvSpPr>
          <p:cNvPr id="9" name="TextBox 8"/>
          <p:cNvSpPr txBox="1"/>
          <p:nvPr/>
        </p:nvSpPr>
        <p:spPr>
          <a:xfrm>
            <a:off x="3871715" y="2218730"/>
            <a:ext cx="1443988" cy="923330"/>
          </a:xfrm>
          <a:prstGeom prst="rect">
            <a:avLst/>
          </a:prstGeom>
          <a:noFill/>
        </p:spPr>
        <p:txBody>
          <a:bodyPr wrap="none" rtlCol="0">
            <a:spAutoFit/>
          </a:bodyPr>
          <a:lstStyle/>
          <a:p>
            <a:r>
              <a:rPr lang="en-GB" b="1" dirty="0" smtClean="0"/>
              <a:t>1900-1940</a:t>
            </a:r>
          </a:p>
          <a:p>
            <a:r>
              <a:rPr lang="en-GB" dirty="0" smtClean="0"/>
              <a:t>Process</a:t>
            </a:r>
          </a:p>
          <a:p>
            <a:r>
              <a:rPr lang="en-GB" dirty="0" smtClean="0"/>
              <a:t>Orientation</a:t>
            </a:r>
            <a:endParaRPr lang="en-GB" dirty="0"/>
          </a:p>
        </p:txBody>
      </p:sp>
      <p:sp>
        <p:nvSpPr>
          <p:cNvPr id="10" name="TextBox 9"/>
          <p:cNvSpPr txBox="1"/>
          <p:nvPr/>
        </p:nvSpPr>
        <p:spPr>
          <a:xfrm>
            <a:off x="5562600" y="2209800"/>
            <a:ext cx="1315835" cy="923330"/>
          </a:xfrm>
          <a:prstGeom prst="rect">
            <a:avLst/>
          </a:prstGeom>
          <a:noFill/>
        </p:spPr>
        <p:txBody>
          <a:bodyPr wrap="none" rtlCol="0">
            <a:spAutoFit/>
          </a:bodyPr>
          <a:lstStyle/>
          <a:p>
            <a:r>
              <a:rPr lang="en-GB" b="1" dirty="0" smtClean="0"/>
              <a:t>1941-1945</a:t>
            </a:r>
          </a:p>
          <a:p>
            <a:r>
              <a:rPr lang="en-GB" dirty="0" smtClean="0"/>
              <a:t>Quality in </a:t>
            </a:r>
          </a:p>
          <a:p>
            <a:r>
              <a:rPr lang="en-GB" dirty="0" smtClean="0"/>
              <a:t>WW2</a:t>
            </a:r>
            <a:endParaRPr lang="en-GB" dirty="0"/>
          </a:p>
        </p:txBody>
      </p:sp>
      <p:sp>
        <p:nvSpPr>
          <p:cNvPr id="11" name="TextBox 10"/>
          <p:cNvSpPr txBox="1"/>
          <p:nvPr/>
        </p:nvSpPr>
        <p:spPr>
          <a:xfrm>
            <a:off x="7162800" y="2209800"/>
            <a:ext cx="1743799" cy="923330"/>
          </a:xfrm>
          <a:prstGeom prst="rect">
            <a:avLst/>
          </a:prstGeom>
          <a:noFill/>
        </p:spPr>
        <p:txBody>
          <a:bodyPr wrap="none" rtlCol="0">
            <a:spAutoFit/>
          </a:bodyPr>
          <a:lstStyle/>
          <a:p>
            <a:r>
              <a:rPr lang="en-GB" b="1" dirty="0" smtClean="0"/>
              <a:t>1946-today</a:t>
            </a:r>
          </a:p>
          <a:p>
            <a:r>
              <a:rPr lang="en-GB" dirty="0" smtClean="0"/>
              <a:t>Total Quality</a:t>
            </a:r>
          </a:p>
          <a:p>
            <a:r>
              <a:rPr lang="en-GB" dirty="0" smtClean="0"/>
              <a:t>Management</a:t>
            </a:r>
            <a:endParaRPr lang="en-GB" dirty="0"/>
          </a:p>
        </p:txBody>
      </p:sp>
      <p:sp>
        <p:nvSpPr>
          <p:cNvPr id="12" name="TextBox 11"/>
          <p:cNvSpPr txBox="1"/>
          <p:nvPr/>
        </p:nvSpPr>
        <p:spPr>
          <a:xfrm>
            <a:off x="3810000" y="4199930"/>
            <a:ext cx="1865753" cy="1477328"/>
          </a:xfrm>
          <a:prstGeom prst="rect">
            <a:avLst/>
          </a:prstGeom>
          <a:noFill/>
        </p:spPr>
        <p:txBody>
          <a:bodyPr wrap="none" rtlCol="0">
            <a:spAutoFit/>
          </a:bodyPr>
          <a:lstStyle/>
          <a:p>
            <a:r>
              <a:rPr lang="en-GB" dirty="0" smtClean="0"/>
              <a:t>Product</a:t>
            </a:r>
          </a:p>
          <a:p>
            <a:r>
              <a:rPr lang="en-GB" dirty="0" smtClean="0"/>
              <a:t>Inspection</a:t>
            </a:r>
          </a:p>
          <a:p>
            <a:endParaRPr lang="en-GB" dirty="0" smtClean="0"/>
          </a:p>
          <a:p>
            <a:r>
              <a:rPr lang="en-GB" dirty="0" smtClean="0"/>
              <a:t>Statistical </a:t>
            </a:r>
          </a:p>
          <a:p>
            <a:r>
              <a:rPr lang="en-GB" dirty="0" smtClean="0"/>
              <a:t>Quality Control</a:t>
            </a:r>
            <a:endParaRPr lang="en-GB" dirty="0"/>
          </a:p>
        </p:txBody>
      </p:sp>
      <p:sp>
        <p:nvSpPr>
          <p:cNvPr id="13" name="TextBox 12"/>
          <p:cNvSpPr txBox="1"/>
          <p:nvPr/>
        </p:nvSpPr>
        <p:spPr>
          <a:xfrm>
            <a:off x="5754247" y="4246602"/>
            <a:ext cx="1865753" cy="2585323"/>
          </a:xfrm>
          <a:prstGeom prst="rect">
            <a:avLst/>
          </a:prstGeom>
          <a:noFill/>
        </p:spPr>
        <p:txBody>
          <a:bodyPr wrap="none" rtlCol="0">
            <a:spAutoFit/>
          </a:bodyPr>
          <a:lstStyle/>
          <a:p>
            <a:r>
              <a:rPr lang="en-GB" dirty="0" smtClean="0"/>
              <a:t>Sampling</a:t>
            </a:r>
          </a:p>
          <a:p>
            <a:r>
              <a:rPr lang="en-GB" dirty="0" smtClean="0"/>
              <a:t>Inspection</a:t>
            </a:r>
          </a:p>
          <a:p>
            <a:endParaRPr lang="en-GB" dirty="0" smtClean="0"/>
          </a:p>
          <a:p>
            <a:r>
              <a:rPr lang="en-GB" dirty="0" smtClean="0"/>
              <a:t>Statistical </a:t>
            </a:r>
          </a:p>
          <a:p>
            <a:r>
              <a:rPr lang="en-GB" dirty="0" smtClean="0"/>
              <a:t>Quality Control</a:t>
            </a:r>
          </a:p>
          <a:p>
            <a:endParaRPr lang="en-GB" dirty="0"/>
          </a:p>
          <a:p>
            <a:r>
              <a:rPr lang="en-GB" dirty="0" err="1" smtClean="0"/>
              <a:t>Shewart</a:t>
            </a:r>
            <a:endParaRPr lang="en-GB" dirty="0" smtClean="0"/>
          </a:p>
          <a:p>
            <a:r>
              <a:rPr lang="en-GB" dirty="0" smtClean="0"/>
              <a:t>Deming</a:t>
            </a:r>
          </a:p>
          <a:p>
            <a:r>
              <a:rPr lang="en-GB" dirty="0" err="1" smtClean="0"/>
              <a:t>Juran</a:t>
            </a:r>
            <a:endParaRPr lang="en-GB" dirty="0"/>
          </a:p>
        </p:txBody>
      </p:sp>
      <p:sp>
        <p:nvSpPr>
          <p:cNvPr id="14" name="Hexagon 13"/>
          <p:cNvSpPr/>
          <p:nvPr/>
        </p:nvSpPr>
        <p:spPr>
          <a:xfrm>
            <a:off x="838200" y="3717032"/>
            <a:ext cx="276224" cy="3048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Hexagon 14"/>
          <p:cNvSpPr/>
          <p:nvPr/>
        </p:nvSpPr>
        <p:spPr>
          <a:xfrm>
            <a:off x="2667000" y="3717032"/>
            <a:ext cx="276224" cy="3048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Hexagon 15"/>
          <p:cNvSpPr/>
          <p:nvPr/>
        </p:nvSpPr>
        <p:spPr>
          <a:xfrm>
            <a:off x="4343400" y="3717032"/>
            <a:ext cx="276224" cy="3048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Hexagon 16"/>
          <p:cNvSpPr/>
          <p:nvPr/>
        </p:nvSpPr>
        <p:spPr>
          <a:xfrm>
            <a:off x="6019800" y="3717032"/>
            <a:ext cx="276224" cy="3048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Hexagon 17"/>
          <p:cNvSpPr/>
          <p:nvPr/>
        </p:nvSpPr>
        <p:spPr>
          <a:xfrm>
            <a:off x="7620000" y="3717032"/>
            <a:ext cx="276224" cy="304800"/>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 name="Picture 19" descr="Picture 7.png"/>
          <p:cNvPicPr>
            <a:picLocks noChangeAspect="1"/>
          </p:cNvPicPr>
          <p:nvPr/>
        </p:nvPicPr>
        <p:blipFill>
          <a:blip r:embed="rId4">
            <a:alphaModFix amt="44000"/>
          </a:blip>
          <a:stretch>
            <a:fillRect/>
          </a:stretch>
        </p:blipFill>
        <p:spPr>
          <a:xfrm>
            <a:off x="7759250" y="3952439"/>
            <a:ext cx="1460950" cy="2372161"/>
          </a:xfrm>
          <a:prstGeom prst="rect">
            <a:avLst/>
          </a:prstGeom>
        </p:spPr>
      </p:pic>
      <p:pic>
        <p:nvPicPr>
          <p:cNvPr id="21" name="Picture 20" descr="Picture 8.png"/>
          <p:cNvPicPr>
            <a:picLocks noChangeAspect="1"/>
          </p:cNvPicPr>
          <p:nvPr/>
        </p:nvPicPr>
        <p:blipFill>
          <a:blip r:embed="rId5"/>
          <a:stretch>
            <a:fillRect/>
          </a:stretch>
        </p:blipFill>
        <p:spPr>
          <a:xfrm>
            <a:off x="2728068" y="5817063"/>
            <a:ext cx="2947685" cy="919883"/>
          </a:xfrm>
          <a:prstGeom prst="rect">
            <a:avLst/>
          </a:prstGeom>
        </p:spPr>
      </p:pic>
      <p:sp>
        <p:nvSpPr>
          <p:cNvPr id="22" name="Date Placeholder 21"/>
          <p:cNvSpPr>
            <a:spLocks noGrp="1"/>
          </p:cNvSpPr>
          <p:nvPr>
            <p:ph type="dt" sz="half" idx="10"/>
          </p:nvPr>
        </p:nvSpPr>
        <p:spPr/>
        <p:txBody>
          <a:bodyPr/>
          <a:lstStyle/>
          <a:p>
            <a:fld id="{B7A4A5A9-51E1-B049-AC4F-794B165830EA}" type="datetime1">
              <a:rPr lang="en-US" smtClean="0"/>
              <a:pPr/>
              <a:t>12/02/19</a:t>
            </a:fld>
            <a:endParaRPr lang="en-GB"/>
          </a:p>
        </p:txBody>
      </p:sp>
      <p:sp>
        <p:nvSpPr>
          <p:cNvPr id="23" name="Slide Number Placeholder 22"/>
          <p:cNvSpPr>
            <a:spLocks noGrp="1"/>
          </p:cNvSpPr>
          <p:nvPr>
            <p:ph type="sldNum" sz="quarter" idx="12"/>
          </p:nvPr>
        </p:nvSpPr>
        <p:spPr/>
        <p:txBody>
          <a:bodyPr/>
          <a:lstStyle/>
          <a:p>
            <a:fld id="{DE25D480-8B2C-D347-A321-CC41A9D381D3}" type="slidenum">
              <a:rPr lang="en-GB" smtClean="0"/>
              <a:pPr/>
              <a:t>12</a:t>
            </a:fld>
            <a:endParaRPr lang="en-GB"/>
          </a:p>
        </p:txBody>
      </p:sp>
      <p:sp>
        <p:nvSpPr>
          <p:cNvPr id="24" name="Footer Placeholder 23"/>
          <p:cNvSpPr>
            <a:spLocks noGrp="1"/>
          </p:cNvSpPr>
          <p:nvPr>
            <p:ph type="ftr" sz="quarter" idx="11"/>
          </p:nvPr>
        </p:nvSpPr>
        <p:spPr/>
        <p:txBody>
          <a:bodyPr/>
          <a:lstStyle/>
          <a:p>
            <a:r>
              <a:rPr lang="en-US" smtClean="0"/>
              <a:t>QM0102</a:t>
            </a:r>
            <a:endParaRPr lang="en-GB"/>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0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13813" cy="914400"/>
          </a:xfrm>
        </p:spPr>
        <p:txBody>
          <a:bodyPr/>
          <a:lstStyle/>
          <a:p>
            <a:r>
              <a:rPr lang="en-GB" dirty="0" smtClean="0"/>
              <a:t>The meaning of “Quality”</a:t>
            </a:r>
            <a:endParaRPr lang="en-GB" dirty="0"/>
          </a:p>
        </p:txBody>
      </p:sp>
      <p:sp>
        <p:nvSpPr>
          <p:cNvPr id="4" name="Date Placeholder 3"/>
          <p:cNvSpPr>
            <a:spLocks noGrp="1"/>
          </p:cNvSpPr>
          <p:nvPr>
            <p:ph type="dt" sz="half" idx="10"/>
          </p:nvPr>
        </p:nvSpPr>
        <p:spPr/>
        <p:txBody>
          <a:bodyPr/>
          <a:lstStyle/>
          <a:p>
            <a:fld id="{6AC3E702-1CB2-DA4B-B5B3-5BFA4F802A94}"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13</a:t>
            </a:fld>
            <a:endParaRPr lang="en-GB"/>
          </a:p>
        </p:txBody>
      </p:sp>
      <p:graphicFrame>
        <p:nvGraphicFramePr>
          <p:cNvPr id="8" name="Diagram 7"/>
          <p:cNvGraphicFramePr/>
          <p:nvPr/>
        </p:nvGraphicFramePr>
        <p:xfrm>
          <a:off x="1472888" y="1066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Picture 3.png"/>
          <p:cNvPicPr>
            <a:picLocks noChangeAspect="1"/>
          </p:cNvPicPr>
          <p:nvPr/>
        </p:nvPicPr>
        <p:blipFill>
          <a:blip r:embed="rId8"/>
          <a:stretch>
            <a:fillRect/>
          </a:stretch>
        </p:blipFill>
        <p:spPr>
          <a:xfrm>
            <a:off x="883746" y="3886200"/>
            <a:ext cx="605693" cy="609600"/>
          </a:xfrm>
          <a:prstGeom prst="rect">
            <a:avLst/>
          </a:prstGeom>
        </p:spPr>
      </p:pic>
      <p:pic>
        <p:nvPicPr>
          <p:cNvPr id="10" name="Picture 9"/>
          <p:cNvPicPr>
            <a:picLocks noChangeAspect="1"/>
          </p:cNvPicPr>
          <p:nvPr/>
        </p:nvPicPr>
        <p:blipFill>
          <a:blip r:embed="rId9"/>
          <a:stretch>
            <a:fillRect/>
          </a:stretch>
        </p:blipFill>
        <p:spPr>
          <a:xfrm>
            <a:off x="1038100" y="2202942"/>
            <a:ext cx="914400" cy="595884"/>
          </a:xfrm>
          <a:prstGeom prst="rect">
            <a:avLst/>
          </a:prstGeom>
        </p:spPr>
      </p:pic>
      <p:pic>
        <p:nvPicPr>
          <p:cNvPr id="11" name="Picture 10" descr="Picture 4.png"/>
          <p:cNvPicPr>
            <a:picLocks noChangeAspect="1"/>
          </p:cNvPicPr>
          <p:nvPr/>
        </p:nvPicPr>
        <p:blipFill>
          <a:blip r:embed="rId10"/>
          <a:stretch>
            <a:fillRect/>
          </a:stretch>
        </p:blipFill>
        <p:spPr>
          <a:xfrm>
            <a:off x="5000500" y="1212683"/>
            <a:ext cx="630446" cy="616117"/>
          </a:xfrm>
          <a:prstGeom prst="rect">
            <a:avLst/>
          </a:prstGeom>
        </p:spPr>
      </p:pic>
      <p:pic>
        <p:nvPicPr>
          <p:cNvPr id="12" name="Picture 11"/>
          <p:cNvPicPr>
            <a:picLocks noChangeAspect="1"/>
          </p:cNvPicPr>
          <p:nvPr/>
        </p:nvPicPr>
        <p:blipFill>
          <a:blip r:embed="rId11"/>
          <a:stretch>
            <a:fillRect/>
          </a:stretch>
        </p:blipFill>
        <p:spPr>
          <a:xfrm>
            <a:off x="6753100" y="2133600"/>
            <a:ext cx="589824" cy="452833"/>
          </a:xfrm>
          <a:prstGeom prst="rect">
            <a:avLst/>
          </a:prstGeom>
        </p:spPr>
      </p:pic>
      <p:pic>
        <p:nvPicPr>
          <p:cNvPr id="14" name="Picture 13" descr="Picture 2.png"/>
          <p:cNvPicPr>
            <a:picLocks noChangeAspect="1"/>
          </p:cNvPicPr>
          <p:nvPr/>
        </p:nvPicPr>
        <p:blipFill>
          <a:blip r:embed="rId12"/>
          <a:stretch>
            <a:fillRect/>
          </a:stretch>
        </p:blipFill>
        <p:spPr>
          <a:xfrm>
            <a:off x="7568888" y="3486310"/>
            <a:ext cx="1041712" cy="799779"/>
          </a:xfrm>
          <a:prstGeom prst="rect">
            <a:avLst/>
          </a:prstGeom>
        </p:spPr>
      </p:pic>
      <p:sp>
        <p:nvSpPr>
          <p:cNvPr id="15" name="Down Arrow 14"/>
          <p:cNvSpPr/>
          <p:nvPr/>
        </p:nvSpPr>
        <p:spPr>
          <a:xfrm>
            <a:off x="3886200" y="4953000"/>
            <a:ext cx="984312" cy="355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Snip Diagonal Corner Rectangle 15"/>
          <p:cNvSpPr/>
          <p:nvPr/>
        </p:nvSpPr>
        <p:spPr>
          <a:xfrm>
            <a:off x="2438400" y="5486400"/>
            <a:ext cx="3989294" cy="1031875"/>
          </a:xfrm>
          <a:prstGeom prst="snip2DiagRect">
            <a:avLst/>
          </a:prstGeom>
          <a:effectLst>
            <a:reflection blurRad="6350" stA="50000" endA="300" endPos="55000" dir="5400000" sy="-100000" algn="bl" rotWithShape="0"/>
          </a:effectLst>
          <a:scene3d>
            <a:camera prst="obliqueTopRight"/>
            <a:lightRig rig="threePt" dir="tl"/>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dirty="0" smtClean="0"/>
              <a:t>QUALITY POLICY</a:t>
            </a:r>
            <a:endParaRPr lang="en-GB"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684213" y="981075"/>
            <a:ext cx="7772400" cy="1933575"/>
          </a:xfrm>
        </p:spPr>
        <p:txBody>
          <a:bodyPr>
            <a:noAutofit/>
          </a:bodyPr>
          <a:lstStyle/>
          <a:p>
            <a:pPr algn="r" eaLnBrk="1" hangingPunct="1"/>
            <a:r>
              <a:rPr lang="pt-PT" sz="4400" dirty="0" smtClean="0"/>
              <a:t>2</a:t>
            </a:r>
            <a:br>
              <a:rPr lang="pt-PT" sz="4400" dirty="0" smtClean="0"/>
            </a:br>
            <a:r>
              <a:rPr lang="pt-PT" sz="4400" dirty="0" err="1" smtClean="0"/>
              <a:t>Quality</a:t>
            </a:r>
            <a:r>
              <a:rPr lang="pt-PT" sz="4400" dirty="0" smtClean="0"/>
              <a:t> </a:t>
            </a:r>
            <a:r>
              <a:rPr lang="pt-PT" sz="4400" dirty="0" err="1" smtClean="0"/>
              <a:t>Management</a:t>
            </a:r>
            <a:r>
              <a:rPr lang="pt-PT" sz="4400" dirty="0" smtClean="0"/>
              <a:t> </a:t>
            </a:r>
            <a:r>
              <a:rPr lang="pt-PT" sz="4400" dirty="0" err="1" smtClean="0"/>
              <a:t>Systems</a:t>
            </a:r>
            <a:endParaRPr lang="pt-PT" sz="4400" dirty="0" smtClean="0"/>
          </a:p>
        </p:txBody>
      </p:sp>
      <p:sp>
        <p:nvSpPr>
          <p:cNvPr id="27653" name="Rectangle 3"/>
          <p:cNvSpPr>
            <a:spLocks noGrp="1" noChangeArrowheads="1"/>
          </p:cNvSpPr>
          <p:nvPr>
            <p:ph type="subTitle" idx="1"/>
          </p:nvPr>
        </p:nvSpPr>
        <p:spPr>
          <a:xfrm>
            <a:off x="468313" y="3284538"/>
            <a:ext cx="7989887" cy="2665412"/>
          </a:xfrm>
        </p:spPr>
        <p:txBody>
          <a:bodyPr/>
          <a:lstStyle/>
          <a:p>
            <a:pPr marL="971550" lvl="1" indent="-514350" algn="r" eaLnBrk="1" hangingPunct="1">
              <a:spcBef>
                <a:spcPct val="50000"/>
              </a:spcBef>
              <a:buFont typeface="Wingdings" charset="2"/>
              <a:buNone/>
            </a:pPr>
            <a:r>
              <a:rPr lang="en-GB" sz="2500" dirty="0" smtClean="0"/>
              <a:t>General Guidelines</a:t>
            </a:r>
            <a:endParaRPr lang="en-GB" sz="25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500" dirty="0" smtClean="0"/>
              <a:t>Fundamental definition</a:t>
            </a:r>
            <a:endParaRPr lang="en-GB" sz="2500" dirty="0"/>
          </a:p>
        </p:txBody>
      </p:sp>
      <p:sp>
        <p:nvSpPr>
          <p:cNvPr id="3" name="Content Placeholder 2"/>
          <p:cNvSpPr>
            <a:spLocks noGrp="1"/>
          </p:cNvSpPr>
          <p:nvPr>
            <p:ph idx="1"/>
          </p:nvPr>
        </p:nvSpPr>
        <p:spPr>
          <a:xfrm>
            <a:off x="899592" y="2348880"/>
            <a:ext cx="7610476" cy="3670767"/>
          </a:xfrm>
        </p:spPr>
        <p:txBody>
          <a:bodyPr>
            <a:normAutofit/>
          </a:bodyPr>
          <a:lstStyle/>
          <a:p>
            <a:pPr algn="ctr"/>
            <a:r>
              <a:rPr lang="en-GB" sz="2600" b="1" dirty="0" smtClean="0"/>
              <a:t>Quality Management System</a:t>
            </a:r>
          </a:p>
          <a:p>
            <a:pPr algn="ctr"/>
            <a:r>
              <a:rPr lang="en-GB" sz="2600" b="1" dirty="0" smtClean="0"/>
              <a:t>Quality Assurance System</a:t>
            </a:r>
          </a:p>
          <a:p>
            <a:pPr algn="ctr"/>
            <a:r>
              <a:rPr lang="en-GB" sz="2600" b="1" dirty="0" smtClean="0"/>
              <a:t>Quality System</a:t>
            </a:r>
          </a:p>
          <a:p>
            <a:pPr marL="0" indent="0" algn="ctr">
              <a:buNone/>
            </a:pPr>
            <a:r>
              <a:rPr lang="en-GB" sz="2600" dirty="0" smtClean="0"/>
              <a:t>is the set of procedures and responsibilities that an organization puts in force to attain its definition of </a:t>
            </a:r>
            <a:r>
              <a:rPr lang="en-GB" sz="2600" i="1" dirty="0" smtClean="0"/>
              <a:t>Quality</a:t>
            </a:r>
            <a:r>
              <a:rPr lang="en-GB" sz="2600" dirty="0" smtClean="0"/>
              <a:t>.</a:t>
            </a:r>
            <a:endParaRPr lang="en-GB" sz="2600" dirty="0"/>
          </a:p>
        </p:txBody>
      </p:sp>
      <p:sp>
        <p:nvSpPr>
          <p:cNvPr id="4" name="Date Placeholder 3"/>
          <p:cNvSpPr>
            <a:spLocks noGrp="1"/>
          </p:cNvSpPr>
          <p:nvPr>
            <p:ph type="dt" sz="half" idx="10"/>
          </p:nvPr>
        </p:nvSpPr>
        <p:spPr/>
        <p:txBody>
          <a:bodyPr/>
          <a:lstStyle/>
          <a:p>
            <a:fld id="{B7948087-19D2-E741-8D74-060D3908211C}"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15</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Management Principles</a:t>
            </a:r>
            <a:endParaRPr lang="en-GB" dirty="0"/>
          </a:p>
        </p:txBody>
      </p:sp>
      <p:sp>
        <p:nvSpPr>
          <p:cNvPr id="3" name="Content Placeholder 2"/>
          <p:cNvSpPr>
            <a:spLocks noGrp="1"/>
          </p:cNvSpPr>
          <p:nvPr>
            <p:ph idx="1"/>
          </p:nvPr>
        </p:nvSpPr>
        <p:spPr>
          <a:xfrm>
            <a:off x="1114424" y="2325127"/>
            <a:ext cx="7610476" cy="4228073"/>
          </a:xfrm>
        </p:spPr>
        <p:txBody>
          <a:bodyPr>
            <a:noAutofit/>
          </a:bodyPr>
          <a:lstStyle/>
          <a:p>
            <a:pPr marL="914400" lvl="1" indent="-514350">
              <a:lnSpc>
                <a:spcPct val="80000"/>
              </a:lnSpc>
              <a:spcBef>
                <a:spcPct val="50000"/>
              </a:spcBef>
              <a:buAutoNum type="arabicPeriod"/>
              <a:defRPr/>
            </a:pPr>
            <a:r>
              <a:rPr lang="pt-PT" sz="2400" dirty="0" err="1" smtClean="0"/>
              <a:t>Quality</a:t>
            </a:r>
            <a:r>
              <a:rPr lang="pt-PT" sz="2400" dirty="0" smtClean="0"/>
              <a:t> </a:t>
            </a:r>
            <a:r>
              <a:rPr lang="pt-PT" sz="2400" dirty="0" err="1"/>
              <a:t>Policy</a:t>
            </a:r>
            <a:r>
              <a:rPr lang="pt-PT" sz="2400" dirty="0"/>
              <a:t> </a:t>
            </a:r>
            <a:r>
              <a:rPr lang="pt-PT" sz="2400" dirty="0" err="1"/>
              <a:t>and</a:t>
            </a:r>
            <a:r>
              <a:rPr lang="pt-PT" sz="2400" dirty="0"/>
              <a:t> </a:t>
            </a:r>
            <a:r>
              <a:rPr lang="pt-PT" sz="2400" dirty="0" err="1"/>
              <a:t>Leadership</a:t>
            </a:r>
            <a:endParaRPr lang="pt-PT" sz="2400" dirty="0"/>
          </a:p>
          <a:p>
            <a:pPr marL="914400" lvl="1" indent="-514350">
              <a:lnSpc>
                <a:spcPct val="80000"/>
              </a:lnSpc>
              <a:spcBef>
                <a:spcPct val="50000"/>
              </a:spcBef>
              <a:buAutoNum type="arabicPeriod"/>
              <a:defRPr/>
            </a:pPr>
            <a:r>
              <a:rPr lang="pt-PT" sz="2400" dirty="0" err="1"/>
              <a:t>The</a:t>
            </a:r>
            <a:r>
              <a:rPr lang="pt-PT" sz="2400" dirty="0"/>
              <a:t> </a:t>
            </a:r>
            <a:r>
              <a:rPr lang="pt-PT" sz="2400" dirty="0" err="1"/>
              <a:t>P</a:t>
            </a:r>
            <a:r>
              <a:rPr lang="pt-PT" sz="2400" dirty="0" err="1" smtClean="0"/>
              <a:t>rocess</a:t>
            </a:r>
            <a:r>
              <a:rPr lang="pt-PT" sz="2400" dirty="0" smtClean="0"/>
              <a:t> </a:t>
            </a:r>
            <a:r>
              <a:rPr lang="pt-PT" sz="2400" dirty="0" err="1"/>
              <a:t>Approach</a:t>
            </a:r>
            <a:endParaRPr lang="pt-PT" sz="2400" dirty="0"/>
          </a:p>
          <a:p>
            <a:pPr marL="914400" lvl="1" indent="-514350">
              <a:lnSpc>
                <a:spcPct val="80000"/>
              </a:lnSpc>
              <a:spcBef>
                <a:spcPct val="50000"/>
              </a:spcBef>
              <a:buAutoNum type="arabicPeriod"/>
              <a:defRPr/>
            </a:pPr>
            <a:r>
              <a:rPr lang="pt-PT" sz="2400" dirty="0" err="1"/>
              <a:t>Quality</a:t>
            </a:r>
            <a:r>
              <a:rPr lang="pt-PT" sz="2400" dirty="0"/>
              <a:t> </a:t>
            </a:r>
            <a:r>
              <a:rPr lang="pt-PT" sz="2400" dirty="0" err="1"/>
              <a:t>System</a:t>
            </a:r>
            <a:r>
              <a:rPr lang="pt-PT" sz="2400" dirty="0"/>
              <a:t> </a:t>
            </a:r>
            <a:r>
              <a:rPr lang="pt-PT" sz="2400" dirty="0" err="1"/>
              <a:t>Documentation</a:t>
            </a:r>
            <a:endParaRPr lang="pt-PT" sz="2400" dirty="0"/>
          </a:p>
          <a:p>
            <a:pPr marL="914400" lvl="1" indent="-514350">
              <a:lnSpc>
                <a:spcPct val="80000"/>
              </a:lnSpc>
              <a:spcBef>
                <a:spcPct val="50000"/>
              </a:spcBef>
              <a:buAutoNum type="arabicPeriod"/>
              <a:defRPr/>
            </a:pPr>
            <a:r>
              <a:rPr lang="pt-PT" sz="2400" dirty="0" err="1" smtClean="0"/>
              <a:t>Measuring</a:t>
            </a:r>
            <a:r>
              <a:rPr lang="pt-PT" sz="2400" dirty="0" smtClean="0"/>
              <a:t> </a:t>
            </a:r>
            <a:r>
              <a:rPr lang="pt-PT" sz="2400" dirty="0" err="1" smtClean="0"/>
              <a:t>Effectiveness</a:t>
            </a:r>
            <a:r>
              <a:rPr lang="pt-PT" sz="2400" dirty="0" smtClean="0"/>
              <a:t> </a:t>
            </a:r>
            <a:r>
              <a:rPr lang="pt-PT" sz="2400" dirty="0" err="1"/>
              <a:t>and</a:t>
            </a:r>
            <a:r>
              <a:rPr lang="pt-PT" sz="2400" dirty="0"/>
              <a:t> </a:t>
            </a:r>
            <a:r>
              <a:rPr lang="pt-PT" sz="2400" dirty="0" err="1" smtClean="0"/>
              <a:t>Efficiency</a:t>
            </a:r>
            <a:endParaRPr lang="pt-PT" sz="2400" dirty="0" smtClean="0"/>
          </a:p>
          <a:p>
            <a:pPr marL="914400" lvl="1" indent="-514350">
              <a:lnSpc>
                <a:spcPct val="80000"/>
              </a:lnSpc>
              <a:spcBef>
                <a:spcPct val="50000"/>
              </a:spcBef>
              <a:buAutoNum type="arabicPeriod"/>
              <a:defRPr/>
            </a:pPr>
            <a:r>
              <a:rPr lang="pt-PT" sz="2400" dirty="0" err="1" smtClean="0"/>
              <a:t>Continual</a:t>
            </a:r>
            <a:r>
              <a:rPr lang="pt-PT" sz="2400" dirty="0" smtClean="0"/>
              <a:t> </a:t>
            </a:r>
            <a:r>
              <a:rPr lang="pt-PT" sz="2400" dirty="0" err="1" smtClean="0"/>
              <a:t>Improvement</a:t>
            </a:r>
            <a:endParaRPr lang="pt-PT" sz="2400" dirty="0"/>
          </a:p>
        </p:txBody>
      </p:sp>
      <p:sp>
        <p:nvSpPr>
          <p:cNvPr id="4" name="Date Placeholder 3"/>
          <p:cNvSpPr>
            <a:spLocks noGrp="1"/>
          </p:cNvSpPr>
          <p:nvPr>
            <p:ph type="dt" sz="half" idx="10"/>
          </p:nvPr>
        </p:nvSpPr>
        <p:spPr/>
        <p:txBody>
          <a:bodyPr/>
          <a:lstStyle/>
          <a:p>
            <a:fld id="{09963A3F-7411-0149-8535-57C816611FF2}"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16</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
        <p:nvSpPr>
          <p:cNvPr id="7" name="Title 1"/>
          <p:cNvSpPr txBox="1">
            <a:spLocks/>
          </p:cNvSpPr>
          <p:nvPr/>
        </p:nvSpPr>
        <p:spPr>
          <a:xfrm>
            <a:off x="0" y="553384"/>
            <a:ext cx="9144000" cy="1484872"/>
          </a:xfrm>
          <a:prstGeom prst="rect">
            <a:avLst/>
          </a:prstGeom>
          <a:solidFill>
            <a:schemeClr val="tx2"/>
          </a:solidFill>
        </p:spPr>
        <p:txBody>
          <a:bodyPr vert="horz" lIns="1188720" tIns="45720" rIns="274320" bIns="45720" rtlCol="0" anchor="ctr">
            <a:no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pPr algn="ctr"/>
            <a:r>
              <a:rPr lang="en-GB" sz="4000" b="1" smtClean="0"/>
              <a:t>Quality Management Principles</a:t>
            </a:r>
            <a:endParaRPr lang="en-GB" sz="4000" b="1"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Management Principles</a:t>
            </a:r>
            <a:endParaRPr lang="en-GB" dirty="0"/>
          </a:p>
        </p:txBody>
      </p:sp>
      <p:sp>
        <p:nvSpPr>
          <p:cNvPr id="3" name="Content Placeholder 2"/>
          <p:cNvSpPr>
            <a:spLocks noGrp="1"/>
          </p:cNvSpPr>
          <p:nvPr>
            <p:ph idx="1"/>
          </p:nvPr>
        </p:nvSpPr>
        <p:spPr>
          <a:xfrm>
            <a:off x="1114424" y="2325127"/>
            <a:ext cx="7610476" cy="4228073"/>
          </a:xfrm>
        </p:spPr>
        <p:txBody>
          <a:bodyPr>
            <a:noAutofit/>
          </a:bodyPr>
          <a:lstStyle/>
          <a:p>
            <a:pPr marL="914400" lvl="1" indent="-514350">
              <a:lnSpc>
                <a:spcPct val="80000"/>
              </a:lnSpc>
              <a:spcBef>
                <a:spcPct val="50000"/>
              </a:spcBef>
              <a:buAutoNum type="arabicPeriod"/>
              <a:defRPr/>
            </a:pPr>
            <a:r>
              <a:rPr lang="pt-PT" sz="2400" b="1" dirty="0" err="1" smtClean="0"/>
              <a:t>Quality</a:t>
            </a:r>
            <a:r>
              <a:rPr lang="pt-PT" sz="2400" b="1" dirty="0" smtClean="0"/>
              <a:t> </a:t>
            </a:r>
            <a:r>
              <a:rPr lang="pt-PT" sz="2400" b="1" dirty="0" err="1"/>
              <a:t>Policy</a:t>
            </a:r>
            <a:r>
              <a:rPr lang="pt-PT" sz="2400" b="1" dirty="0"/>
              <a:t> </a:t>
            </a:r>
            <a:r>
              <a:rPr lang="pt-PT" sz="2400" dirty="0" err="1"/>
              <a:t>and</a:t>
            </a:r>
            <a:r>
              <a:rPr lang="pt-PT" sz="2400" dirty="0"/>
              <a:t> </a:t>
            </a:r>
            <a:r>
              <a:rPr lang="pt-PT" sz="2400" dirty="0" err="1"/>
              <a:t>Leadership</a:t>
            </a:r>
            <a:endParaRPr lang="pt-PT" sz="2400" dirty="0"/>
          </a:p>
          <a:p>
            <a:pPr marL="914400" lvl="1" indent="-514350">
              <a:lnSpc>
                <a:spcPct val="80000"/>
              </a:lnSpc>
              <a:spcBef>
                <a:spcPct val="50000"/>
              </a:spcBef>
              <a:buAutoNum type="arabicPeriod"/>
              <a:defRPr/>
            </a:pPr>
            <a:endParaRPr lang="pt-PT" sz="2400" dirty="0"/>
          </a:p>
        </p:txBody>
      </p:sp>
      <p:sp>
        <p:nvSpPr>
          <p:cNvPr id="4" name="Date Placeholder 3"/>
          <p:cNvSpPr>
            <a:spLocks noGrp="1"/>
          </p:cNvSpPr>
          <p:nvPr>
            <p:ph type="dt" sz="half" idx="10"/>
          </p:nvPr>
        </p:nvSpPr>
        <p:spPr/>
        <p:txBody>
          <a:bodyPr/>
          <a:lstStyle/>
          <a:p>
            <a:fld id="{09963A3F-7411-0149-8535-57C816611FF2}"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17</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
        <p:nvSpPr>
          <p:cNvPr id="7" name="Title 1"/>
          <p:cNvSpPr txBox="1">
            <a:spLocks/>
          </p:cNvSpPr>
          <p:nvPr/>
        </p:nvSpPr>
        <p:spPr>
          <a:xfrm>
            <a:off x="0" y="553384"/>
            <a:ext cx="9144000" cy="1484872"/>
          </a:xfrm>
          <a:prstGeom prst="rect">
            <a:avLst/>
          </a:prstGeom>
          <a:solidFill>
            <a:schemeClr val="tx2"/>
          </a:solidFill>
        </p:spPr>
        <p:txBody>
          <a:bodyPr vert="horz" lIns="1188720" tIns="45720" rIns="274320" bIns="45720" rtlCol="0" anchor="ctr">
            <a:no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pPr algn="ctr"/>
            <a:r>
              <a:rPr lang="en-GB" sz="4000" b="1" smtClean="0"/>
              <a:t>Quality Management Principles</a:t>
            </a:r>
            <a:endParaRPr lang="en-GB" sz="4000" b="1" dirty="0"/>
          </a:p>
        </p:txBody>
      </p:sp>
    </p:spTree>
    <p:extLst>
      <p:ext uri="{BB962C8B-B14F-4D97-AF65-F5344CB8AC3E}">
        <p14:creationId xmlns:p14="http://schemas.microsoft.com/office/powerpoint/2010/main" val="30217665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Quality Policy and Leadership</a:t>
            </a:r>
            <a:endParaRPr lang="en-GB" dirty="0"/>
          </a:p>
        </p:txBody>
      </p:sp>
      <p:sp>
        <p:nvSpPr>
          <p:cNvPr id="3" name="Content Placeholder 2"/>
          <p:cNvSpPr>
            <a:spLocks noGrp="1"/>
          </p:cNvSpPr>
          <p:nvPr>
            <p:ph idx="1"/>
          </p:nvPr>
        </p:nvSpPr>
        <p:spPr>
          <a:xfrm>
            <a:off x="539552" y="2286000"/>
            <a:ext cx="8185348" cy="3980329"/>
          </a:xfrm>
        </p:spPr>
        <p:txBody>
          <a:bodyPr>
            <a:normAutofit/>
          </a:bodyPr>
          <a:lstStyle/>
          <a:p>
            <a:pPr marL="0" indent="0">
              <a:buNone/>
            </a:pPr>
            <a:r>
              <a:rPr lang="pt-PT" sz="2800" dirty="0" smtClean="0"/>
              <a:t>A </a:t>
            </a:r>
            <a:r>
              <a:rPr lang="pt-PT" sz="2800" dirty="0" err="1" smtClean="0"/>
              <a:t>Quality</a:t>
            </a:r>
            <a:r>
              <a:rPr lang="pt-PT" sz="2800" dirty="0" smtClean="0"/>
              <a:t> </a:t>
            </a:r>
            <a:r>
              <a:rPr lang="pt-PT" sz="2800" dirty="0" err="1" smtClean="0"/>
              <a:t>System</a:t>
            </a:r>
            <a:r>
              <a:rPr lang="pt-PT" sz="2800" dirty="0" smtClean="0"/>
              <a:t> </a:t>
            </a:r>
            <a:r>
              <a:rPr lang="pt-PT" sz="2800" dirty="0" err="1" smtClean="0"/>
              <a:t>is</a:t>
            </a:r>
            <a:r>
              <a:rPr lang="pt-PT" sz="2800" dirty="0" smtClean="0"/>
              <a:t> a </a:t>
            </a:r>
            <a:r>
              <a:rPr lang="pt-PT" sz="2800" i="1" dirty="0" err="1" smtClean="0"/>
              <a:t>tool</a:t>
            </a:r>
            <a:r>
              <a:rPr lang="pt-PT" sz="2800" dirty="0" smtClean="0"/>
              <a:t> to </a:t>
            </a:r>
            <a:r>
              <a:rPr lang="pt-PT" sz="2800" dirty="0" err="1" smtClean="0"/>
              <a:t>reach</a:t>
            </a:r>
            <a:r>
              <a:rPr lang="pt-PT" sz="2800" dirty="0" smtClean="0"/>
              <a:t> </a:t>
            </a:r>
            <a:r>
              <a:rPr lang="pt-PT" sz="2800" i="1" dirty="0" smtClean="0"/>
              <a:t>objectives</a:t>
            </a:r>
          </a:p>
          <a:p>
            <a:pPr marL="0" indent="0">
              <a:buNone/>
            </a:pPr>
            <a:r>
              <a:rPr lang="pt-PT" sz="2800" dirty="0" err="1" smtClean="0"/>
              <a:t>The</a:t>
            </a:r>
            <a:r>
              <a:rPr lang="pt-PT" sz="2800" dirty="0" smtClean="0"/>
              <a:t> objectives </a:t>
            </a:r>
            <a:r>
              <a:rPr lang="pt-PT" sz="2800" dirty="0" err="1" smtClean="0"/>
              <a:t>of</a:t>
            </a:r>
            <a:r>
              <a:rPr lang="pt-PT" sz="2800" dirty="0" smtClean="0"/>
              <a:t> </a:t>
            </a:r>
            <a:r>
              <a:rPr lang="pt-PT" sz="2800" dirty="0" err="1" smtClean="0"/>
              <a:t>the</a:t>
            </a:r>
            <a:r>
              <a:rPr lang="pt-PT" sz="2800" dirty="0" smtClean="0"/>
              <a:t> </a:t>
            </a:r>
            <a:r>
              <a:rPr lang="pt-PT" sz="2800" dirty="0" err="1" smtClean="0"/>
              <a:t>organization</a:t>
            </a:r>
            <a:r>
              <a:rPr lang="pt-PT" sz="2800" dirty="0" smtClean="0"/>
              <a:t> </a:t>
            </a:r>
            <a:r>
              <a:rPr lang="pt-PT" sz="2800" dirty="0" err="1" smtClean="0"/>
              <a:t>must</a:t>
            </a:r>
            <a:r>
              <a:rPr lang="pt-PT" sz="2800" dirty="0" smtClean="0"/>
              <a:t> </a:t>
            </a:r>
            <a:r>
              <a:rPr lang="pt-PT" sz="2800" dirty="0" err="1" smtClean="0"/>
              <a:t>be</a:t>
            </a:r>
            <a:r>
              <a:rPr lang="pt-PT" sz="2800" dirty="0" smtClean="0"/>
              <a:t> </a:t>
            </a:r>
            <a:r>
              <a:rPr lang="pt-PT" sz="2800" dirty="0" err="1" smtClean="0"/>
              <a:t>clearly</a:t>
            </a:r>
            <a:r>
              <a:rPr lang="pt-PT" sz="2800" dirty="0" smtClean="0"/>
              <a:t> </a:t>
            </a:r>
            <a:r>
              <a:rPr lang="pt-PT" sz="2800" dirty="0" err="1" smtClean="0"/>
              <a:t>defined</a:t>
            </a:r>
            <a:r>
              <a:rPr lang="pt-PT" sz="2800" dirty="0" smtClean="0"/>
              <a:t> </a:t>
            </a:r>
            <a:r>
              <a:rPr lang="pt-PT" sz="2800" dirty="0" err="1" smtClean="0"/>
              <a:t>in</a:t>
            </a:r>
            <a:r>
              <a:rPr lang="pt-PT" sz="2800" dirty="0" smtClean="0"/>
              <a:t> </a:t>
            </a:r>
            <a:r>
              <a:rPr lang="pt-PT" sz="2800" dirty="0" err="1" smtClean="0"/>
              <a:t>its</a:t>
            </a:r>
            <a:endParaRPr lang="pt-PT" sz="2800" dirty="0" smtClean="0"/>
          </a:p>
          <a:p>
            <a:pPr marL="0" indent="0" algn="ctr">
              <a:buNone/>
            </a:pPr>
            <a:r>
              <a:rPr lang="pt-PT" sz="2800" b="1" dirty="0" err="1" smtClean="0"/>
              <a:t>Quality</a:t>
            </a:r>
            <a:r>
              <a:rPr lang="pt-PT" sz="2800" b="1" dirty="0" smtClean="0"/>
              <a:t> </a:t>
            </a:r>
            <a:r>
              <a:rPr lang="pt-PT" sz="2800" b="1" dirty="0" err="1" smtClean="0"/>
              <a:t>Policy</a:t>
            </a:r>
            <a:r>
              <a:rPr lang="pt-PT" sz="2800" b="1" dirty="0" smtClean="0"/>
              <a:t> </a:t>
            </a:r>
            <a:r>
              <a:rPr lang="pt-PT" sz="2800" b="1" dirty="0" err="1" smtClean="0"/>
              <a:t>Statement</a:t>
            </a:r>
            <a:endParaRPr lang="pt-PT" sz="2800" b="1" dirty="0" smtClean="0"/>
          </a:p>
        </p:txBody>
      </p:sp>
      <p:sp>
        <p:nvSpPr>
          <p:cNvPr id="4" name="Date Placeholder 3"/>
          <p:cNvSpPr>
            <a:spLocks noGrp="1"/>
          </p:cNvSpPr>
          <p:nvPr>
            <p:ph type="dt" sz="half" idx="10"/>
          </p:nvPr>
        </p:nvSpPr>
        <p:spPr/>
        <p:txBody>
          <a:bodyPr/>
          <a:lstStyle/>
          <a:p>
            <a:fld id="{BD96B7A5-6C00-2944-AB0F-9905BC23CC9C}"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18</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Quality Policy</a:t>
            </a:r>
            <a:endParaRPr lang="en-GB" dirty="0"/>
          </a:p>
        </p:txBody>
      </p:sp>
      <p:sp>
        <p:nvSpPr>
          <p:cNvPr id="4" name="Content Placeholder 2"/>
          <p:cNvSpPr txBox="1">
            <a:spLocks/>
          </p:cNvSpPr>
          <p:nvPr/>
        </p:nvSpPr>
        <p:spPr>
          <a:xfrm>
            <a:off x="1114424" y="2595562"/>
            <a:ext cx="7610476" cy="367076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r>
              <a:rPr kumimoji="0" lang="en-GB"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The </a:t>
            </a:r>
            <a:r>
              <a:rPr kumimoji="0" lang="en-GB" sz="26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Quality Policy Statement </a:t>
            </a:r>
            <a:r>
              <a:rPr kumimoji="0" lang="en-GB"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sets</a:t>
            </a:r>
            <a:r>
              <a:rPr kumimoji="0" lang="en-GB" sz="2600" b="0" i="0" u="none" strike="noStrike" kern="1200" cap="none" spc="0" normalizeH="0" noProof="0" dirty="0" smtClean="0">
                <a:ln>
                  <a:noFill/>
                </a:ln>
                <a:solidFill>
                  <a:schemeClr val="tx1">
                    <a:lumMod val="65000"/>
                    <a:lumOff val="35000"/>
                  </a:schemeClr>
                </a:solidFill>
                <a:effectLst/>
                <a:uLnTx/>
                <a:uFillTx/>
                <a:latin typeface="+mn-lt"/>
                <a:ea typeface="+mn-ea"/>
                <a:cs typeface="+mn-cs"/>
              </a:rPr>
              <a:t> a clear goal for the organization.</a:t>
            </a:r>
          </a:p>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r>
              <a:rPr lang="en-GB" sz="2600" dirty="0" smtClean="0">
                <a:solidFill>
                  <a:schemeClr val="tx1">
                    <a:lumMod val="65000"/>
                    <a:lumOff val="35000"/>
                  </a:schemeClr>
                </a:solidFill>
              </a:rPr>
              <a:t>It may include:</a:t>
            </a:r>
          </a:p>
          <a:p>
            <a:pPr marL="800100" lvl="1" indent="-342900" defTabSz="914400">
              <a:spcBef>
                <a:spcPts val="2000"/>
              </a:spcBef>
              <a:buClr>
                <a:schemeClr val="accent1"/>
              </a:buClr>
              <a:buFont typeface="Wingdings 2" pitchFamily="18" charset="2"/>
              <a:buChar char=""/>
            </a:pPr>
            <a:r>
              <a:rPr kumimoji="0" lang="en-US" sz="2600" b="0" i="0" u="none" strike="noStrike" kern="1200" cap="none" spc="0" normalizeH="0" noProof="0" dirty="0" smtClean="0">
                <a:ln>
                  <a:noFill/>
                </a:ln>
                <a:solidFill>
                  <a:schemeClr val="tx1">
                    <a:lumMod val="65000"/>
                    <a:lumOff val="35000"/>
                  </a:schemeClr>
                </a:solidFill>
                <a:effectLst/>
                <a:uLnTx/>
                <a:uFillTx/>
                <a:latin typeface="+mn-lt"/>
                <a:ea typeface="+mn-ea"/>
                <a:cs typeface="+mn-cs"/>
              </a:rPr>
              <a:t>T</a:t>
            </a:r>
            <a:r>
              <a:rPr kumimoji="0" lang="en-GB" sz="2600" b="0" i="0" u="none" strike="noStrike" kern="1200" cap="none" spc="0" normalizeH="0" noProof="0" dirty="0" smtClean="0">
                <a:ln>
                  <a:noFill/>
                </a:ln>
                <a:solidFill>
                  <a:schemeClr val="tx1">
                    <a:lumMod val="65000"/>
                    <a:lumOff val="35000"/>
                  </a:schemeClr>
                </a:solidFill>
                <a:effectLst/>
                <a:uLnTx/>
                <a:uFillTx/>
                <a:latin typeface="+mn-lt"/>
                <a:ea typeface="+mn-ea"/>
                <a:cs typeface="+mn-cs"/>
              </a:rPr>
              <a:t>he mission</a:t>
            </a:r>
          </a:p>
          <a:p>
            <a:pPr marL="800100" lvl="1" indent="-342900" defTabSz="914400">
              <a:spcBef>
                <a:spcPts val="2000"/>
              </a:spcBef>
              <a:buClr>
                <a:schemeClr val="accent1"/>
              </a:buClr>
              <a:buFont typeface="Wingdings 2" pitchFamily="18" charset="2"/>
              <a:buChar char=""/>
            </a:pPr>
            <a:r>
              <a:rPr lang="en-GB" sz="2600" dirty="0" smtClean="0">
                <a:solidFill>
                  <a:schemeClr val="tx1">
                    <a:lumMod val="65000"/>
                    <a:lumOff val="35000"/>
                  </a:schemeClr>
                </a:solidFill>
              </a:rPr>
              <a:t>The vision</a:t>
            </a:r>
          </a:p>
          <a:p>
            <a:pPr marL="800100" lvl="1" indent="-342900" defTabSz="914400">
              <a:spcBef>
                <a:spcPts val="2000"/>
              </a:spcBef>
              <a:buClr>
                <a:schemeClr val="accent1"/>
              </a:buClr>
              <a:buFont typeface="Wingdings 2" pitchFamily="18" charset="2"/>
              <a:buChar char=""/>
            </a:pPr>
            <a:r>
              <a:rPr kumimoji="0" lang="en-GB" sz="2600" b="0" i="0" u="none" strike="noStrike" kern="1200" cap="none" spc="0" normalizeH="0" noProof="0" dirty="0" smtClean="0">
                <a:ln>
                  <a:noFill/>
                </a:ln>
                <a:solidFill>
                  <a:schemeClr val="tx1">
                    <a:lumMod val="65000"/>
                    <a:lumOff val="35000"/>
                  </a:schemeClr>
                </a:solidFill>
                <a:effectLst/>
                <a:uLnTx/>
                <a:uFillTx/>
                <a:latin typeface="+mn-lt"/>
                <a:ea typeface="+mn-ea"/>
                <a:cs typeface="+mn-cs"/>
              </a:rPr>
              <a:t>The objectives</a:t>
            </a:r>
          </a:p>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endParaRPr kumimoji="0" lang="en-GB" sz="26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5" name="Date Placeholder 4"/>
          <p:cNvSpPr>
            <a:spLocks noGrp="1"/>
          </p:cNvSpPr>
          <p:nvPr>
            <p:ph type="dt" sz="half" idx="10"/>
          </p:nvPr>
        </p:nvSpPr>
        <p:spPr/>
        <p:txBody>
          <a:bodyPr/>
          <a:lstStyle/>
          <a:p>
            <a:fld id="{E023C8F7-6448-0D4B-9DC0-54508009588D}" type="datetime1">
              <a:rPr lang="en-US" smtClean="0"/>
              <a:pPr/>
              <a:t>12/02/20</a:t>
            </a:fld>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19</a:t>
            </a:fld>
            <a:endParaRPr lang="en-GB"/>
          </a:p>
        </p:txBody>
      </p:sp>
      <p:sp>
        <p:nvSpPr>
          <p:cNvPr id="7" name="Footer Placeholder 6"/>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25340834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C5117217-7270-2A49-97A0-B71CEF382A82}" type="datetime1">
              <a:rPr lang="en-US" smtClean="0"/>
              <a:pPr/>
              <a:t>12/02/19</a:t>
            </a:fld>
            <a:endParaRPr lang="pt-PT" smtClean="0"/>
          </a:p>
        </p:txBody>
      </p:sp>
      <p:sp>
        <p:nvSpPr>
          <p:cNvPr id="21507" name="Slide Number Placeholder 5"/>
          <p:cNvSpPr>
            <a:spLocks noGrp="1"/>
          </p:cNvSpPr>
          <p:nvPr>
            <p:ph type="sldNum" sz="quarter" idx="12"/>
          </p:nvPr>
        </p:nvSpPr>
        <p:spPr>
          <a:noFill/>
        </p:spPr>
        <p:txBody>
          <a:bodyPr/>
          <a:lstStyle/>
          <a:p>
            <a:fld id="{1C372115-E746-804A-9271-FF72545F930B}" type="slidenum">
              <a:rPr lang="pt-PT" smtClean="0"/>
              <a:pPr/>
              <a:t>2</a:t>
            </a:fld>
            <a:endParaRPr lang="pt-PT" smtClean="0"/>
          </a:p>
        </p:txBody>
      </p:sp>
      <p:sp>
        <p:nvSpPr>
          <p:cNvPr id="21508" name="Rectangle 2"/>
          <p:cNvSpPr>
            <a:spLocks noGrp="1" noChangeArrowheads="1"/>
          </p:cNvSpPr>
          <p:nvPr>
            <p:ph type="title"/>
          </p:nvPr>
        </p:nvSpPr>
        <p:spPr/>
        <p:txBody>
          <a:bodyPr/>
          <a:lstStyle/>
          <a:p>
            <a:pPr eaLnBrk="1" hangingPunct="1"/>
            <a:r>
              <a:rPr lang="pt-PT" dirty="0" err="1" smtClean="0"/>
              <a:t>Contents</a:t>
            </a:r>
            <a:endParaRPr lang="pt-PT" dirty="0"/>
          </a:p>
        </p:txBody>
      </p:sp>
      <p:sp>
        <p:nvSpPr>
          <p:cNvPr id="191491" name="Rectangle 3"/>
          <p:cNvSpPr>
            <a:spLocks noGrp="1" noChangeArrowheads="1"/>
          </p:cNvSpPr>
          <p:nvPr>
            <p:ph type="body" idx="1"/>
          </p:nvPr>
        </p:nvSpPr>
        <p:spPr>
          <a:xfrm>
            <a:off x="987331" y="2209800"/>
            <a:ext cx="7726363" cy="4359275"/>
          </a:xfrm>
        </p:spPr>
        <p:txBody>
          <a:bodyPr>
            <a:normAutofit fontScale="92500"/>
          </a:bodyPr>
          <a:lstStyle/>
          <a:p>
            <a:pPr marL="571500" indent="-514350">
              <a:lnSpc>
                <a:spcPct val="80000"/>
              </a:lnSpc>
              <a:spcBef>
                <a:spcPct val="50000"/>
              </a:spcBef>
              <a:buAutoNum type="arabicPeriod"/>
              <a:defRPr/>
            </a:pPr>
            <a:r>
              <a:rPr lang="pt-PT" sz="2600" dirty="0" err="1" smtClean="0"/>
              <a:t>Introduction</a:t>
            </a:r>
            <a:r>
              <a:rPr lang="pt-PT" sz="2600" dirty="0" smtClean="0"/>
              <a:t> – </a:t>
            </a:r>
            <a:r>
              <a:rPr lang="pt-PT" sz="2600" dirty="0" err="1" smtClean="0"/>
              <a:t>the</a:t>
            </a:r>
            <a:r>
              <a:rPr lang="pt-PT" sz="2600" dirty="0" smtClean="0"/>
              <a:t> </a:t>
            </a:r>
            <a:r>
              <a:rPr lang="pt-PT" sz="2600" dirty="0" err="1" smtClean="0"/>
              <a:t>meaning</a:t>
            </a:r>
            <a:r>
              <a:rPr lang="pt-PT" sz="2600" dirty="0" smtClean="0"/>
              <a:t> </a:t>
            </a:r>
            <a:r>
              <a:rPr lang="pt-PT" sz="2600" dirty="0" err="1" smtClean="0"/>
              <a:t>of</a:t>
            </a:r>
            <a:r>
              <a:rPr lang="pt-PT" sz="2600" dirty="0" smtClean="0"/>
              <a:t> “</a:t>
            </a:r>
            <a:r>
              <a:rPr lang="pt-PT" sz="2600" dirty="0" err="1" smtClean="0"/>
              <a:t>Quality</a:t>
            </a:r>
            <a:r>
              <a:rPr lang="pt-PT" sz="2600" dirty="0" smtClean="0"/>
              <a:t>”</a:t>
            </a:r>
          </a:p>
          <a:p>
            <a:pPr marL="571500" indent="-514350">
              <a:lnSpc>
                <a:spcPct val="80000"/>
              </a:lnSpc>
              <a:spcBef>
                <a:spcPct val="50000"/>
              </a:spcBef>
              <a:buAutoNum type="arabicPeriod"/>
              <a:defRPr/>
            </a:pPr>
            <a:r>
              <a:rPr lang="pt-PT" sz="2600" dirty="0" err="1" smtClean="0"/>
              <a:t>Quality</a:t>
            </a:r>
            <a:r>
              <a:rPr lang="pt-PT" sz="2600" dirty="0" smtClean="0"/>
              <a:t> </a:t>
            </a:r>
            <a:r>
              <a:rPr lang="pt-PT" sz="2600" dirty="0" err="1" smtClean="0"/>
              <a:t>Management</a:t>
            </a:r>
            <a:r>
              <a:rPr lang="pt-PT" sz="2600" dirty="0" smtClean="0"/>
              <a:t> </a:t>
            </a:r>
            <a:r>
              <a:rPr lang="pt-PT" sz="2600" dirty="0" err="1" smtClean="0"/>
              <a:t>Systems</a:t>
            </a:r>
            <a:r>
              <a:rPr lang="pt-PT" sz="2600" dirty="0" smtClean="0"/>
              <a:t> </a:t>
            </a:r>
          </a:p>
          <a:p>
            <a:pPr marL="914400" lvl="1" indent="-514350">
              <a:lnSpc>
                <a:spcPct val="80000"/>
              </a:lnSpc>
              <a:spcBef>
                <a:spcPct val="50000"/>
              </a:spcBef>
              <a:buAutoNum type="arabicPeriod"/>
              <a:defRPr/>
            </a:pPr>
            <a:r>
              <a:rPr lang="pt-PT" sz="2400" dirty="0" err="1" smtClean="0"/>
              <a:t>Quality</a:t>
            </a:r>
            <a:r>
              <a:rPr lang="pt-PT" sz="2400" dirty="0" smtClean="0"/>
              <a:t> </a:t>
            </a:r>
            <a:r>
              <a:rPr lang="pt-PT" sz="2400" dirty="0" err="1" smtClean="0"/>
              <a:t>Policy</a:t>
            </a:r>
            <a:r>
              <a:rPr lang="pt-PT" sz="2400" dirty="0" smtClean="0"/>
              <a:t> </a:t>
            </a:r>
            <a:r>
              <a:rPr lang="pt-PT" sz="2400" dirty="0" err="1" smtClean="0"/>
              <a:t>and</a:t>
            </a:r>
            <a:r>
              <a:rPr lang="pt-PT" sz="2400" dirty="0" smtClean="0"/>
              <a:t> </a:t>
            </a:r>
            <a:r>
              <a:rPr lang="pt-PT" sz="2400" dirty="0" err="1" smtClean="0"/>
              <a:t>Leadership</a:t>
            </a:r>
            <a:endParaRPr lang="pt-PT" sz="2400" dirty="0" smtClean="0"/>
          </a:p>
          <a:p>
            <a:pPr marL="914400" lvl="1" indent="-514350">
              <a:lnSpc>
                <a:spcPct val="80000"/>
              </a:lnSpc>
              <a:spcBef>
                <a:spcPct val="50000"/>
              </a:spcBef>
              <a:buAutoNum type="arabicPeriod"/>
              <a:defRPr/>
            </a:pPr>
            <a:r>
              <a:rPr lang="pt-PT" sz="2400" dirty="0" err="1" smtClean="0"/>
              <a:t>The</a:t>
            </a:r>
            <a:r>
              <a:rPr lang="pt-PT" sz="2400" dirty="0" smtClean="0"/>
              <a:t> </a:t>
            </a:r>
            <a:r>
              <a:rPr lang="pt-PT" sz="2400" dirty="0" err="1"/>
              <a:t>P</a:t>
            </a:r>
            <a:r>
              <a:rPr lang="pt-PT" sz="2400" dirty="0" err="1" smtClean="0"/>
              <a:t>rocess</a:t>
            </a:r>
            <a:r>
              <a:rPr lang="pt-PT" sz="2400" dirty="0" smtClean="0"/>
              <a:t> </a:t>
            </a:r>
            <a:r>
              <a:rPr lang="pt-PT" sz="2400" dirty="0" err="1" smtClean="0"/>
              <a:t>Approach</a:t>
            </a:r>
            <a:endParaRPr lang="pt-PT" sz="2400" dirty="0" smtClean="0"/>
          </a:p>
          <a:p>
            <a:pPr marL="914400" lvl="1" indent="-514350">
              <a:lnSpc>
                <a:spcPct val="80000"/>
              </a:lnSpc>
              <a:spcBef>
                <a:spcPct val="50000"/>
              </a:spcBef>
              <a:buAutoNum type="arabicPeriod"/>
              <a:defRPr/>
            </a:pPr>
            <a:r>
              <a:rPr lang="pt-PT" sz="2400" dirty="0" err="1" smtClean="0"/>
              <a:t>Quality</a:t>
            </a:r>
            <a:r>
              <a:rPr lang="pt-PT" sz="2400" dirty="0" smtClean="0"/>
              <a:t> </a:t>
            </a:r>
            <a:r>
              <a:rPr lang="pt-PT" sz="2400" dirty="0" err="1" smtClean="0"/>
              <a:t>System</a:t>
            </a:r>
            <a:r>
              <a:rPr lang="pt-PT" sz="2400" dirty="0" smtClean="0"/>
              <a:t> </a:t>
            </a:r>
            <a:r>
              <a:rPr lang="pt-PT" sz="2400" dirty="0" err="1" smtClean="0"/>
              <a:t>Documentation</a:t>
            </a:r>
            <a:endParaRPr lang="pt-PT" sz="2400" dirty="0" smtClean="0"/>
          </a:p>
          <a:p>
            <a:pPr marL="914400" lvl="1" indent="-514350">
              <a:lnSpc>
                <a:spcPct val="80000"/>
              </a:lnSpc>
              <a:spcBef>
                <a:spcPct val="50000"/>
              </a:spcBef>
              <a:buAutoNum type="arabicPeriod"/>
              <a:defRPr/>
            </a:pPr>
            <a:r>
              <a:rPr lang="pt-PT" sz="2400" dirty="0" err="1" smtClean="0"/>
              <a:t>Measuring</a:t>
            </a:r>
            <a:r>
              <a:rPr lang="pt-PT" sz="2400" dirty="0" smtClean="0"/>
              <a:t> </a:t>
            </a:r>
            <a:r>
              <a:rPr lang="pt-PT" sz="2400" dirty="0" err="1" smtClean="0"/>
              <a:t>Effectiveness</a:t>
            </a:r>
            <a:r>
              <a:rPr lang="pt-PT" sz="2400" dirty="0" smtClean="0"/>
              <a:t> </a:t>
            </a:r>
            <a:r>
              <a:rPr lang="pt-PT" sz="2400" dirty="0" err="1" smtClean="0"/>
              <a:t>and</a:t>
            </a:r>
            <a:r>
              <a:rPr lang="pt-PT" sz="2400" dirty="0" smtClean="0"/>
              <a:t> </a:t>
            </a:r>
            <a:r>
              <a:rPr lang="pt-PT" sz="2400" dirty="0" err="1" smtClean="0"/>
              <a:t>Efficiency</a:t>
            </a:r>
            <a:endParaRPr lang="pt-PT" sz="2400" dirty="0" smtClean="0"/>
          </a:p>
          <a:p>
            <a:pPr marL="914400" lvl="1" indent="-514350">
              <a:lnSpc>
                <a:spcPct val="80000"/>
              </a:lnSpc>
              <a:spcBef>
                <a:spcPct val="50000"/>
              </a:spcBef>
              <a:buAutoNum type="arabicPeriod"/>
              <a:defRPr/>
            </a:pPr>
            <a:r>
              <a:rPr lang="pt-PT" sz="2400" dirty="0" err="1" smtClean="0"/>
              <a:t>Continual</a:t>
            </a:r>
            <a:r>
              <a:rPr lang="pt-PT" sz="2400" dirty="0" smtClean="0"/>
              <a:t> </a:t>
            </a:r>
            <a:r>
              <a:rPr lang="pt-PT" sz="2400" dirty="0" err="1" smtClean="0"/>
              <a:t>Improvement</a:t>
            </a:r>
            <a:endParaRPr lang="pt-PT" sz="2400" dirty="0" smtClean="0"/>
          </a:p>
          <a:p>
            <a:pPr marL="571500" indent="-514350">
              <a:lnSpc>
                <a:spcPct val="80000"/>
              </a:lnSpc>
              <a:spcBef>
                <a:spcPct val="50000"/>
              </a:spcBef>
              <a:buAutoNum type="arabicPeriod"/>
              <a:defRPr/>
            </a:pPr>
            <a:r>
              <a:rPr lang="pt-PT" sz="2600" dirty="0" smtClean="0"/>
              <a:t>Standards </a:t>
            </a:r>
            <a:r>
              <a:rPr lang="pt-PT" sz="2600" dirty="0" smtClean="0"/>
              <a:t>for </a:t>
            </a:r>
            <a:r>
              <a:rPr lang="pt-PT" sz="2600" dirty="0" err="1" smtClean="0"/>
              <a:t>Quality</a:t>
            </a:r>
            <a:r>
              <a:rPr lang="pt-PT" sz="2600" dirty="0" smtClean="0"/>
              <a:t> </a:t>
            </a:r>
            <a:r>
              <a:rPr lang="pt-PT" sz="2600" dirty="0" err="1" smtClean="0"/>
              <a:t>Management</a:t>
            </a:r>
            <a:r>
              <a:rPr lang="pt-PT" sz="2600" dirty="0" smtClean="0"/>
              <a:t> </a:t>
            </a:r>
            <a:r>
              <a:rPr lang="pt-PT" sz="2600" dirty="0" err="1" smtClean="0"/>
              <a:t>Systems</a:t>
            </a:r>
            <a:endParaRPr lang="pt-PT" sz="2600" dirty="0" smtClean="0"/>
          </a:p>
          <a:p>
            <a:pPr marL="571500" indent="-514350">
              <a:lnSpc>
                <a:spcPct val="80000"/>
              </a:lnSpc>
              <a:spcBef>
                <a:spcPct val="50000"/>
              </a:spcBef>
              <a:buAutoNum type="arabicPeriod"/>
              <a:defRPr/>
            </a:pPr>
            <a:r>
              <a:rPr lang="pt-PT" sz="2600" dirty="0" err="1" smtClean="0"/>
              <a:t>Discussion</a:t>
            </a:r>
            <a:r>
              <a:rPr lang="pt-PT" sz="2600" dirty="0" smtClean="0"/>
              <a:t>: </a:t>
            </a:r>
            <a:r>
              <a:rPr lang="pt-PT" sz="2600" dirty="0" err="1" smtClean="0"/>
              <a:t>quality</a:t>
            </a:r>
            <a:r>
              <a:rPr lang="pt-PT" sz="2600" dirty="0" smtClean="0"/>
              <a:t> </a:t>
            </a:r>
            <a:r>
              <a:rPr lang="pt-PT" sz="2600" dirty="0" err="1" smtClean="0"/>
              <a:t>systems</a:t>
            </a:r>
            <a:r>
              <a:rPr lang="pt-PT" sz="2600" dirty="0" smtClean="0"/>
              <a:t> </a:t>
            </a:r>
            <a:r>
              <a:rPr lang="pt-PT" sz="2600" dirty="0" err="1" smtClean="0"/>
              <a:t>in</a:t>
            </a:r>
            <a:r>
              <a:rPr lang="pt-PT" sz="2600" dirty="0" smtClean="0"/>
              <a:t> </a:t>
            </a:r>
            <a:r>
              <a:rPr lang="pt-PT" sz="2600" dirty="0" err="1" smtClean="0"/>
              <a:t>higher</a:t>
            </a:r>
            <a:r>
              <a:rPr lang="pt-PT" sz="2600" dirty="0" smtClean="0"/>
              <a:t> </a:t>
            </a:r>
            <a:r>
              <a:rPr lang="pt-PT" sz="2600" dirty="0" err="1" smtClean="0"/>
              <a:t>education</a:t>
            </a:r>
            <a:endParaRPr lang="pt-PT" dirty="0" smtClean="0"/>
          </a:p>
          <a:p>
            <a:pPr marL="571500" indent="-514350" eaLnBrk="1" hangingPunct="1">
              <a:lnSpc>
                <a:spcPct val="80000"/>
              </a:lnSpc>
              <a:spcBef>
                <a:spcPct val="50000"/>
              </a:spcBef>
              <a:buFont typeface="Wingdings" charset="2"/>
              <a:buAutoNum type="arabicPeriod"/>
              <a:defRPr/>
            </a:pPr>
            <a:endParaRPr lang="pt-PT" sz="2600" dirty="0" smtClean="0">
              <a:ea typeface="+mn-ea"/>
              <a:cs typeface="+mn-cs"/>
            </a:endParaRPr>
          </a:p>
        </p:txBody>
      </p:sp>
      <p:sp>
        <p:nvSpPr>
          <p:cNvPr id="6" name="Footer Placeholder 5"/>
          <p:cNvSpPr>
            <a:spLocks noGrp="1"/>
          </p:cNvSpPr>
          <p:nvPr>
            <p:ph type="ftr" sz="quarter" idx="11"/>
          </p:nvPr>
        </p:nvSpPr>
        <p:spPr/>
        <p:txBody>
          <a:bodyPr/>
          <a:lstStyle/>
          <a:p>
            <a:r>
              <a:rPr lang="en-US" smtClean="0"/>
              <a:t>QM0102</a:t>
            </a:r>
            <a:endParaRPr lang="en-GB"/>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14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14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14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14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149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149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149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14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Quality Policy</a:t>
            </a:r>
            <a:endParaRPr lang="en-GB" dirty="0"/>
          </a:p>
        </p:txBody>
      </p:sp>
      <p:sp>
        <p:nvSpPr>
          <p:cNvPr id="4" name="Content Placeholder 2"/>
          <p:cNvSpPr txBox="1">
            <a:spLocks/>
          </p:cNvSpPr>
          <p:nvPr/>
        </p:nvSpPr>
        <p:spPr>
          <a:xfrm>
            <a:off x="611560" y="2471109"/>
            <a:ext cx="7610476" cy="367076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r>
              <a:rPr kumimoji="0" lang="en-GB"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The </a:t>
            </a:r>
            <a:r>
              <a:rPr kumimoji="0" lang="en-GB" sz="260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Quality Policy Statement </a:t>
            </a:r>
            <a:r>
              <a:rPr lang="en-GB" sz="2600" dirty="0" smtClean="0">
                <a:solidFill>
                  <a:schemeClr val="tx1">
                    <a:lumMod val="65000"/>
                    <a:lumOff val="35000"/>
                  </a:schemeClr>
                </a:solidFill>
              </a:rPr>
              <a:t>may </a:t>
            </a:r>
            <a:r>
              <a:rPr lang="en-GB" sz="2600" dirty="0" smtClean="0">
                <a:solidFill>
                  <a:schemeClr val="tx1">
                    <a:lumMod val="65000"/>
                    <a:lumOff val="35000"/>
                  </a:schemeClr>
                </a:solidFill>
              </a:rPr>
              <a:t>include:</a:t>
            </a:r>
          </a:p>
          <a:p>
            <a:pPr lvl="1" algn="ctr" defTabSz="914400">
              <a:spcBef>
                <a:spcPts val="2000"/>
              </a:spcBef>
              <a:buClr>
                <a:schemeClr val="accent1"/>
              </a:buClr>
            </a:pPr>
            <a:r>
              <a:rPr kumimoji="0" lang="en-US" sz="4000" b="0" i="0" u="none" strike="noStrike" kern="1200" cap="none" spc="0" normalizeH="0" noProof="0" dirty="0" smtClean="0">
                <a:ln>
                  <a:noFill/>
                </a:ln>
                <a:solidFill>
                  <a:schemeClr val="tx1">
                    <a:lumMod val="65000"/>
                    <a:lumOff val="35000"/>
                  </a:schemeClr>
                </a:solidFill>
                <a:effectLst/>
                <a:uLnTx/>
                <a:uFillTx/>
              </a:rPr>
              <a:t>T</a:t>
            </a:r>
            <a:r>
              <a:rPr kumimoji="0" lang="en-GB" sz="4000" b="0" i="0" u="none" strike="noStrike" kern="1200" cap="none" spc="0" normalizeH="0" noProof="0" dirty="0" smtClean="0">
                <a:ln>
                  <a:noFill/>
                </a:ln>
                <a:solidFill>
                  <a:schemeClr val="tx1">
                    <a:lumMod val="65000"/>
                    <a:lumOff val="35000"/>
                  </a:schemeClr>
                </a:solidFill>
                <a:effectLst/>
                <a:uLnTx/>
                <a:uFillTx/>
              </a:rPr>
              <a:t>he mission</a:t>
            </a:r>
          </a:p>
          <a:p>
            <a:pPr lvl="1" algn="ctr" defTabSz="914400">
              <a:spcBef>
                <a:spcPts val="2000"/>
              </a:spcBef>
              <a:buClr>
                <a:schemeClr val="accent1"/>
              </a:buClr>
            </a:pPr>
            <a:r>
              <a:rPr lang="en-GB" sz="4000" dirty="0" smtClean="0">
                <a:solidFill>
                  <a:schemeClr val="tx1">
                    <a:lumMod val="65000"/>
                    <a:lumOff val="35000"/>
                  </a:schemeClr>
                </a:solidFill>
              </a:rPr>
              <a:t>The vision</a:t>
            </a:r>
          </a:p>
          <a:p>
            <a:pPr lvl="1" algn="ctr" defTabSz="914400">
              <a:spcBef>
                <a:spcPts val="2000"/>
              </a:spcBef>
              <a:buClr>
                <a:schemeClr val="accent1"/>
              </a:buClr>
            </a:pPr>
            <a:r>
              <a:rPr kumimoji="0" lang="en-GB" sz="4000" b="0" i="0" u="none" strike="noStrike" kern="1200" cap="none" spc="0" normalizeH="0" noProof="0" dirty="0" smtClean="0">
                <a:ln>
                  <a:noFill/>
                </a:ln>
                <a:solidFill>
                  <a:schemeClr val="tx1">
                    <a:lumMod val="65000"/>
                    <a:lumOff val="35000"/>
                  </a:schemeClr>
                </a:solidFill>
                <a:effectLst/>
                <a:uLnTx/>
                <a:uFillTx/>
              </a:rPr>
              <a:t>The objectives</a:t>
            </a:r>
          </a:p>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endParaRPr kumimoji="0" lang="en-GB" sz="26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5" name="Date Placeholder 4"/>
          <p:cNvSpPr>
            <a:spLocks noGrp="1"/>
          </p:cNvSpPr>
          <p:nvPr>
            <p:ph type="dt" sz="half" idx="10"/>
          </p:nvPr>
        </p:nvSpPr>
        <p:spPr/>
        <p:txBody>
          <a:bodyPr/>
          <a:lstStyle/>
          <a:p>
            <a:fld id="{E023C8F7-6448-0D4B-9DC0-54508009588D}" type="datetime1">
              <a:rPr lang="en-US" smtClean="0"/>
              <a:pPr/>
              <a:t>12/02/20</a:t>
            </a:fld>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20</a:t>
            </a:fld>
            <a:endParaRPr lang="en-GB"/>
          </a:p>
        </p:txBody>
      </p:sp>
      <p:sp>
        <p:nvSpPr>
          <p:cNvPr id="7" name="Footer Placeholder 6"/>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30683661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Quality Policy</a:t>
            </a:r>
            <a:endParaRPr lang="en-GB" dirty="0"/>
          </a:p>
        </p:txBody>
      </p:sp>
      <p:sp>
        <p:nvSpPr>
          <p:cNvPr id="3" name="Content Placeholder 2"/>
          <p:cNvSpPr>
            <a:spLocks noGrp="1"/>
          </p:cNvSpPr>
          <p:nvPr>
            <p:ph idx="1"/>
          </p:nvPr>
        </p:nvSpPr>
        <p:spPr>
          <a:xfrm>
            <a:off x="611559" y="2286000"/>
            <a:ext cx="8302253" cy="3980329"/>
          </a:xfrm>
        </p:spPr>
        <p:txBody>
          <a:bodyPr>
            <a:normAutofit/>
          </a:bodyPr>
          <a:lstStyle/>
          <a:p>
            <a:pPr marL="0" indent="0">
              <a:buNone/>
            </a:pPr>
            <a:r>
              <a:rPr lang="en-GB" sz="2800" dirty="0" smtClean="0"/>
              <a:t>Costumer Focus</a:t>
            </a:r>
          </a:p>
          <a:p>
            <a:pPr marL="800100" lvl="1" indent="-457200"/>
            <a:r>
              <a:rPr lang="en-US" sz="2400" dirty="0" smtClean="0"/>
              <a:t>In a QS it is essential to identify who are the </a:t>
            </a:r>
            <a:r>
              <a:rPr lang="en-US" sz="2400" i="1" dirty="0" smtClean="0"/>
              <a:t>costumers</a:t>
            </a:r>
          </a:p>
          <a:p>
            <a:pPr marL="800100" lvl="1" indent="-457200"/>
            <a:r>
              <a:rPr lang="en-US" sz="2400" dirty="0" smtClean="0"/>
              <a:t>U</a:t>
            </a:r>
            <a:r>
              <a:rPr lang="en-GB" sz="2400" dirty="0" err="1" smtClean="0"/>
              <a:t>nderstand</a:t>
            </a:r>
            <a:r>
              <a:rPr lang="en-GB" sz="2400" dirty="0" smtClean="0"/>
              <a:t> current and future costumer needs</a:t>
            </a:r>
          </a:p>
          <a:p>
            <a:pPr marL="800100" lvl="1" indent="-457200"/>
            <a:r>
              <a:rPr lang="en-US" sz="2400" dirty="0" smtClean="0"/>
              <a:t>M</a:t>
            </a:r>
            <a:r>
              <a:rPr lang="en-GB" sz="2400" dirty="0" err="1" smtClean="0"/>
              <a:t>eet</a:t>
            </a:r>
            <a:r>
              <a:rPr lang="en-GB" sz="2400" dirty="0" smtClean="0"/>
              <a:t> costumer requirements</a:t>
            </a:r>
          </a:p>
          <a:p>
            <a:pPr marL="800100" lvl="1" indent="-457200"/>
            <a:r>
              <a:rPr lang="en-US" sz="2400" dirty="0" smtClean="0"/>
              <a:t>S</a:t>
            </a:r>
            <a:r>
              <a:rPr lang="en-GB" sz="2400" dirty="0" err="1" smtClean="0"/>
              <a:t>trive</a:t>
            </a:r>
            <a:r>
              <a:rPr lang="en-GB" sz="2400" dirty="0" smtClean="0"/>
              <a:t> to exceed costumer expectations</a:t>
            </a:r>
          </a:p>
        </p:txBody>
      </p:sp>
      <p:sp>
        <p:nvSpPr>
          <p:cNvPr id="4" name="Date Placeholder 3"/>
          <p:cNvSpPr>
            <a:spLocks noGrp="1"/>
          </p:cNvSpPr>
          <p:nvPr>
            <p:ph type="dt" sz="half" idx="10"/>
          </p:nvPr>
        </p:nvSpPr>
        <p:spPr/>
        <p:txBody>
          <a:bodyPr/>
          <a:lstStyle/>
          <a:p>
            <a:fld id="{BD96B7A5-6C00-2944-AB0F-9905BC23CC9C}"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21</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27870142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Objectives</a:t>
            </a:r>
            <a:endParaRPr lang="en-GB" dirty="0"/>
          </a:p>
        </p:txBody>
      </p:sp>
      <p:sp>
        <p:nvSpPr>
          <p:cNvPr id="4" name="Content Placeholder 2"/>
          <p:cNvSpPr txBox="1">
            <a:spLocks/>
          </p:cNvSpPr>
          <p:nvPr/>
        </p:nvSpPr>
        <p:spPr>
          <a:xfrm>
            <a:off x="1114424" y="2595562"/>
            <a:ext cx="7610476" cy="367076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r>
              <a:rPr kumimoji="0" lang="en-GB"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The </a:t>
            </a:r>
            <a:r>
              <a:rPr kumimoji="0" lang="en-GB" sz="26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Quality Policy </a:t>
            </a:r>
            <a:r>
              <a:rPr kumimoji="0" lang="en-GB" sz="260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provides the framework to establish</a:t>
            </a:r>
            <a:r>
              <a:rPr kumimoji="0" lang="en-GB" sz="2600" i="0" u="none" strike="noStrike" kern="1200" cap="none" spc="0" normalizeH="0" noProof="0" dirty="0" smtClean="0">
                <a:ln>
                  <a:noFill/>
                </a:ln>
                <a:solidFill>
                  <a:schemeClr val="tx1">
                    <a:lumMod val="65000"/>
                    <a:lumOff val="35000"/>
                  </a:schemeClr>
                </a:solidFill>
                <a:effectLst/>
                <a:uLnTx/>
                <a:uFillTx/>
                <a:latin typeface="+mn-lt"/>
                <a:ea typeface="+mn-ea"/>
                <a:cs typeface="+mn-cs"/>
              </a:rPr>
              <a:t> the </a:t>
            </a:r>
            <a:r>
              <a:rPr lang="en-GB" sz="2600" dirty="0" smtClean="0">
                <a:solidFill>
                  <a:schemeClr val="tx1">
                    <a:lumMod val="65000"/>
                    <a:lumOff val="35000"/>
                  </a:schemeClr>
                </a:solidFill>
              </a:rPr>
              <a:t>Quality Objectives</a:t>
            </a:r>
          </a:p>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endParaRPr kumimoji="0" lang="en-GB" sz="2600" b="0" i="0" u="none" strike="noStrike" kern="1200" cap="none" spc="0" normalizeH="0" noProof="0" dirty="0" smtClean="0">
              <a:ln>
                <a:noFill/>
              </a:ln>
              <a:solidFill>
                <a:schemeClr val="tx1">
                  <a:lumMod val="65000"/>
                  <a:lumOff val="3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r>
              <a:rPr kumimoji="0" lang="en-GB"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The</a:t>
            </a:r>
            <a:r>
              <a:rPr kumimoji="0" lang="en-GB" sz="2600" b="0" i="0" u="none" strike="noStrike" kern="1200" cap="none" spc="0" normalizeH="0" noProof="0" dirty="0" smtClean="0">
                <a:ln>
                  <a:noFill/>
                </a:ln>
                <a:solidFill>
                  <a:schemeClr val="tx1">
                    <a:lumMod val="65000"/>
                    <a:lumOff val="35000"/>
                  </a:schemeClr>
                </a:solidFill>
                <a:effectLst/>
                <a:uLnTx/>
                <a:uFillTx/>
                <a:latin typeface="+mn-lt"/>
                <a:ea typeface="+mn-ea"/>
                <a:cs typeface="+mn-cs"/>
              </a:rPr>
              <a:t> </a:t>
            </a:r>
            <a:r>
              <a:rPr kumimoji="0" lang="en-GB" sz="2600" b="1" i="0" u="none" strike="noStrike" kern="1200" cap="none" spc="0" normalizeH="0" noProof="0" dirty="0" smtClean="0">
                <a:ln>
                  <a:noFill/>
                </a:ln>
                <a:solidFill>
                  <a:schemeClr val="tx1">
                    <a:lumMod val="65000"/>
                    <a:lumOff val="35000"/>
                  </a:schemeClr>
                </a:solidFill>
                <a:effectLst/>
                <a:uLnTx/>
                <a:uFillTx/>
                <a:latin typeface="+mn-lt"/>
                <a:ea typeface="+mn-ea"/>
                <a:cs typeface="+mn-cs"/>
              </a:rPr>
              <a:t>Quality Objectives </a:t>
            </a:r>
            <a:r>
              <a:rPr kumimoji="0" lang="en-GB" sz="2600" b="0" i="0" u="none" strike="noStrike" kern="1200" cap="none" spc="0" normalizeH="0" noProof="0" dirty="0" smtClean="0">
                <a:ln>
                  <a:noFill/>
                </a:ln>
                <a:solidFill>
                  <a:schemeClr val="tx1">
                    <a:lumMod val="65000"/>
                    <a:lumOff val="35000"/>
                  </a:schemeClr>
                </a:solidFill>
                <a:effectLst/>
                <a:uLnTx/>
                <a:uFillTx/>
                <a:latin typeface="+mn-lt"/>
                <a:ea typeface="+mn-ea"/>
                <a:cs typeface="+mn-cs"/>
              </a:rPr>
              <a:t>must be consistent with the Quality Policy and the commitment to continual improvement, and their achievement needs to be </a:t>
            </a:r>
            <a:r>
              <a:rPr kumimoji="0" lang="en-GB" sz="2600" b="1" i="0" u="none" strike="noStrike" kern="1200" cap="none" spc="0" normalizeH="0" noProof="0" dirty="0" smtClean="0">
                <a:ln>
                  <a:noFill/>
                </a:ln>
                <a:solidFill>
                  <a:schemeClr val="tx1">
                    <a:lumMod val="65000"/>
                    <a:lumOff val="35000"/>
                  </a:schemeClr>
                </a:solidFill>
                <a:effectLst/>
                <a:uLnTx/>
                <a:uFillTx/>
                <a:latin typeface="+mn-lt"/>
                <a:ea typeface="+mn-ea"/>
                <a:cs typeface="+mn-cs"/>
              </a:rPr>
              <a:t>measurable</a:t>
            </a:r>
            <a:endParaRPr kumimoji="0" lang="en-GB" sz="2600" b="1"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5" name="Date Placeholder 4"/>
          <p:cNvSpPr>
            <a:spLocks noGrp="1"/>
          </p:cNvSpPr>
          <p:nvPr>
            <p:ph type="dt" sz="half" idx="10"/>
          </p:nvPr>
        </p:nvSpPr>
        <p:spPr/>
        <p:txBody>
          <a:bodyPr/>
          <a:lstStyle/>
          <a:p>
            <a:fld id="{10E58E90-9DAD-F94D-A124-F1251DE5D98F}" type="datetime1">
              <a:rPr lang="en-US" smtClean="0"/>
              <a:pPr/>
              <a:t>12/02/19</a:t>
            </a:fld>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22</a:t>
            </a:fld>
            <a:endParaRPr lang="en-GB"/>
          </a:p>
        </p:txBody>
      </p:sp>
      <p:sp>
        <p:nvSpPr>
          <p:cNvPr id="7" name="Footer Placeholder 6"/>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9548238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Policy – example 1a</a:t>
            </a:r>
            <a:endParaRPr lang="en-US" dirty="0"/>
          </a:p>
        </p:txBody>
      </p:sp>
      <p:sp>
        <p:nvSpPr>
          <p:cNvPr id="3" name="Date Placeholder 2"/>
          <p:cNvSpPr>
            <a:spLocks noGrp="1"/>
          </p:cNvSpPr>
          <p:nvPr>
            <p:ph type="dt" sz="half" idx="10"/>
          </p:nvPr>
        </p:nvSpPr>
        <p:spPr/>
        <p:txBody>
          <a:bodyPr/>
          <a:lstStyle/>
          <a:p>
            <a:fld id="{D4F2A53F-20C7-0B40-82C6-90CFBC1C7CD8}" type="datetime1">
              <a:rPr lang="en-US" smtClean="0"/>
              <a:pPr/>
              <a:t>12/02/19</a:t>
            </a:fld>
            <a:endParaRPr lang="en-GB"/>
          </a:p>
        </p:txBody>
      </p:sp>
      <p:sp>
        <p:nvSpPr>
          <p:cNvPr id="4" name="Footer Placeholder 3"/>
          <p:cNvSpPr>
            <a:spLocks noGrp="1"/>
          </p:cNvSpPr>
          <p:nvPr>
            <p:ph type="ftr" sz="quarter" idx="11"/>
          </p:nvPr>
        </p:nvSpPr>
        <p:spPr/>
        <p:txBody>
          <a:bodyPr/>
          <a:lstStyle/>
          <a:p>
            <a:r>
              <a:rPr lang="en-US" smtClean="0"/>
              <a:t>QM0102</a:t>
            </a:r>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23</a:t>
            </a:fld>
            <a:endParaRPr lang="en-GB"/>
          </a:p>
        </p:txBody>
      </p:sp>
      <p:sp>
        <p:nvSpPr>
          <p:cNvPr id="8" name="Content Placeholder 2"/>
          <p:cNvSpPr txBox="1">
            <a:spLocks/>
          </p:cNvSpPr>
          <p:nvPr/>
        </p:nvSpPr>
        <p:spPr>
          <a:xfrm>
            <a:off x="467544" y="2204864"/>
            <a:ext cx="8257356" cy="4364211"/>
          </a:xfrm>
          <a:prstGeom prst="rect">
            <a:avLst/>
          </a:prstGeom>
        </p:spPr>
        <p:txBody>
          <a:bodyPr vert="horz" lIns="91440" tIns="45720" rIns="91440" bIns="45720" rtlCol="0">
            <a:normAutofit fontScale="70000" lnSpcReduction="20000"/>
          </a:bodyPr>
          <a:lstStyle/>
          <a:p>
            <a:r>
              <a:rPr lang="en-US" sz="2800" i="1" dirty="0"/>
              <a:t>Royal Roads University Quality Assurance </a:t>
            </a:r>
            <a:r>
              <a:rPr lang="en-US" sz="2800" i="1" dirty="0" smtClean="0"/>
              <a:t>Policy</a:t>
            </a:r>
          </a:p>
          <a:p>
            <a:endParaRPr lang="en-US" sz="2800" i="1" dirty="0"/>
          </a:p>
          <a:p>
            <a:r>
              <a:rPr lang="en-US" sz="2800" dirty="0"/>
              <a:t>Royal Roads University is for people who wish to advance in the workplace. Our students share a passion for learning, a curiosity about the world, and a desire to contribute meaningfully to their organizations and communities. RRU was created to meet these needs by delivering applied and professional programs, primarily at the graduate level, that anticipate and respond to the changing world and global economy</a:t>
            </a:r>
            <a:r>
              <a:rPr lang="en-US" sz="2800" dirty="0" smtClean="0"/>
              <a:t>.</a:t>
            </a:r>
          </a:p>
          <a:p>
            <a:endParaRPr lang="en-US" sz="2800" dirty="0"/>
          </a:p>
          <a:p>
            <a:r>
              <a:rPr lang="en-US" sz="2800" dirty="0"/>
              <a:t>We are a recognized leader in providing accessible and relevant education, targeted to </a:t>
            </a:r>
            <a:r>
              <a:rPr lang="en-US" sz="2800" dirty="0" err="1"/>
              <a:t>labour</a:t>
            </a:r>
            <a:r>
              <a:rPr lang="en-US" sz="2800" dirty="0"/>
              <a:t> market needs, and delivered through innovative, pioneering technology. We are committed to the highest level of quality, teaching excellence, and applied research that pursues solutions to real</a:t>
            </a:r>
            <a:r>
              <a:rPr lang="en-US" sz="2800" dirty="0" smtClean="0"/>
              <a:t>-world </a:t>
            </a:r>
            <a:r>
              <a:rPr lang="en-US" sz="2800" dirty="0"/>
              <a:t>problems</a:t>
            </a:r>
            <a:r>
              <a:rPr lang="en-US" sz="2800" dirty="0" smtClean="0"/>
              <a:t>.</a:t>
            </a:r>
          </a:p>
          <a:p>
            <a:endParaRPr lang="en-US" sz="2800" dirty="0"/>
          </a:p>
          <a:p>
            <a:r>
              <a:rPr lang="en-US" sz="2000" dirty="0" smtClean="0">
                <a:solidFill>
                  <a:srgbClr val="000090"/>
                </a:solidFill>
              </a:rPr>
              <a:t>(</a:t>
            </a:r>
            <a:r>
              <a:rPr lang="en-US" sz="2000" dirty="0" err="1" smtClean="0">
                <a:solidFill>
                  <a:srgbClr val="000090"/>
                </a:solidFill>
              </a:rPr>
              <a:t>www.royalroads.ca</a:t>
            </a:r>
            <a:r>
              <a:rPr lang="en-US" sz="2000" dirty="0" smtClean="0">
                <a:solidFill>
                  <a:srgbClr val="000090"/>
                </a:solidFill>
              </a:rPr>
              <a:t>)</a:t>
            </a:r>
            <a:endParaRPr lang="en-US" sz="2000" dirty="0">
              <a:solidFill>
                <a:srgbClr val="000090"/>
              </a:solidFill>
            </a:endParaRPr>
          </a:p>
        </p:txBody>
      </p:sp>
    </p:spTree>
    <p:extLst>
      <p:ext uri="{BB962C8B-B14F-4D97-AF65-F5344CB8AC3E}">
        <p14:creationId xmlns:p14="http://schemas.microsoft.com/office/powerpoint/2010/main" val="32844767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Policy – example 1b</a:t>
            </a:r>
            <a:endParaRPr lang="en-US" dirty="0"/>
          </a:p>
        </p:txBody>
      </p:sp>
      <p:sp>
        <p:nvSpPr>
          <p:cNvPr id="3" name="Date Placeholder 2"/>
          <p:cNvSpPr>
            <a:spLocks noGrp="1"/>
          </p:cNvSpPr>
          <p:nvPr>
            <p:ph type="dt" sz="half" idx="10"/>
          </p:nvPr>
        </p:nvSpPr>
        <p:spPr/>
        <p:txBody>
          <a:bodyPr/>
          <a:lstStyle/>
          <a:p>
            <a:fld id="{D4F2A53F-20C7-0B40-82C6-90CFBC1C7CD8}" type="datetime1">
              <a:rPr lang="en-US" smtClean="0"/>
              <a:pPr/>
              <a:t>12/02/19</a:t>
            </a:fld>
            <a:endParaRPr lang="en-GB"/>
          </a:p>
        </p:txBody>
      </p:sp>
      <p:sp>
        <p:nvSpPr>
          <p:cNvPr id="4" name="Footer Placeholder 3"/>
          <p:cNvSpPr>
            <a:spLocks noGrp="1"/>
          </p:cNvSpPr>
          <p:nvPr>
            <p:ph type="ftr" sz="quarter" idx="11"/>
          </p:nvPr>
        </p:nvSpPr>
        <p:spPr/>
        <p:txBody>
          <a:bodyPr/>
          <a:lstStyle/>
          <a:p>
            <a:r>
              <a:rPr lang="en-US" smtClean="0"/>
              <a:t>QM0102</a:t>
            </a:r>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24</a:t>
            </a:fld>
            <a:endParaRPr lang="en-GB"/>
          </a:p>
        </p:txBody>
      </p:sp>
      <p:sp>
        <p:nvSpPr>
          <p:cNvPr id="8" name="Content Placeholder 2"/>
          <p:cNvSpPr txBox="1">
            <a:spLocks/>
          </p:cNvSpPr>
          <p:nvPr/>
        </p:nvSpPr>
        <p:spPr>
          <a:xfrm>
            <a:off x="467544" y="2204864"/>
            <a:ext cx="8257356" cy="4364211"/>
          </a:xfrm>
          <a:prstGeom prst="rect">
            <a:avLst/>
          </a:prstGeom>
        </p:spPr>
        <p:txBody>
          <a:bodyPr vert="horz" lIns="91440" tIns="45720" rIns="91440" bIns="45720" rtlCol="0">
            <a:normAutofit fontScale="92500" lnSpcReduction="20000"/>
          </a:bodyPr>
          <a:lstStyle/>
          <a:p>
            <a:r>
              <a:rPr lang="en-US" sz="2800" i="1" dirty="0"/>
              <a:t>Royal Roads University Quality </a:t>
            </a:r>
            <a:r>
              <a:rPr lang="en-US" sz="2800" i="1" dirty="0" smtClean="0"/>
              <a:t>Objectives</a:t>
            </a:r>
          </a:p>
          <a:p>
            <a:endParaRPr lang="en-US" sz="2800" i="1" dirty="0" smtClean="0"/>
          </a:p>
          <a:p>
            <a:r>
              <a:rPr lang="en-US" sz="2000" dirty="0" smtClean="0"/>
              <a:t>To </a:t>
            </a:r>
            <a:r>
              <a:rPr lang="en-US" sz="2000" dirty="0"/>
              <a:t>effectively meet this mandate the University</a:t>
            </a:r>
            <a:r>
              <a:rPr lang="en-US" sz="2000" dirty="0" smtClean="0"/>
              <a:t>:</a:t>
            </a:r>
          </a:p>
          <a:p>
            <a:r>
              <a:rPr lang="en-US" sz="2000" dirty="0" smtClean="0"/>
              <a:t>- Operates </a:t>
            </a:r>
            <a:r>
              <a:rPr lang="en-US" sz="2000" dirty="0"/>
              <a:t>with governance and policy structure that allows programs to be </a:t>
            </a:r>
            <a:r>
              <a:rPr lang="en-US" sz="2000" dirty="0" smtClean="0"/>
              <a:t>developed quickly </a:t>
            </a:r>
            <a:r>
              <a:rPr lang="en-US" sz="2000" dirty="0"/>
              <a:t>in response to </a:t>
            </a:r>
            <a:r>
              <a:rPr lang="en-US" sz="2000" dirty="0" err="1"/>
              <a:t>labour</a:t>
            </a:r>
            <a:r>
              <a:rPr lang="en-US" sz="2000" dirty="0"/>
              <a:t> market needs; </a:t>
            </a:r>
            <a:endParaRPr lang="en-US" sz="2000" dirty="0" smtClean="0"/>
          </a:p>
          <a:p>
            <a:r>
              <a:rPr lang="en-US" sz="2000" dirty="0" smtClean="0"/>
              <a:t>- </a:t>
            </a:r>
            <a:r>
              <a:rPr lang="en-US" sz="2000" dirty="0"/>
              <a:t>Uses external advisory boards to define and monitor what knowledge, skills and </a:t>
            </a:r>
            <a:r>
              <a:rPr lang="en-US" sz="2000" dirty="0" smtClean="0"/>
              <a:t>attitudes employees </a:t>
            </a:r>
            <a:r>
              <a:rPr lang="en-US" sz="2000" dirty="0"/>
              <a:t>are looking for in graduates; </a:t>
            </a:r>
            <a:endParaRPr lang="en-US" sz="2000" dirty="0" smtClean="0"/>
          </a:p>
          <a:p>
            <a:r>
              <a:rPr lang="en-US" sz="2000" dirty="0" smtClean="0"/>
              <a:t>- </a:t>
            </a:r>
            <a:r>
              <a:rPr lang="en-US" sz="2000" dirty="0"/>
              <a:t>Uses innovative educational technologies to support adult learning principles and </a:t>
            </a:r>
            <a:r>
              <a:rPr lang="en-US" sz="2000" dirty="0" smtClean="0"/>
              <a:t>to provide </a:t>
            </a:r>
            <a:r>
              <a:rPr lang="en-US" sz="2000" dirty="0"/>
              <a:t>flexible learning options to Canadian and global learners; </a:t>
            </a:r>
            <a:endParaRPr lang="en-US" sz="2000" dirty="0" smtClean="0"/>
          </a:p>
          <a:p>
            <a:r>
              <a:rPr lang="en-US" sz="2000" dirty="0" smtClean="0"/>
              <a:t>- </a:t>
            </a:r>
            <a:r>
              <a:rPr lang="en-US" sz="2000" dirty="0"/>
              <a:t>Requires learners to not only acquire relevant knowledge, but also to demonstrate </a:t>
            </a:r>
            <a:r>
              <a:rPr lang="en-US" sz="2000" dirty="0" smtClean="0"/>
              <a:t>the ability </a:t>
            </a:r>
            <a:r>
              <a:rPr lang="en-US" sz="2000" dirty="0"/>
              <a:t>to perform well in workplace environments</a:t>
            </a:r>
            <a:r>
              <a:rPr lang="en-US" sz="2000" dirty="0" smtClean="0"/>
              <a:t>.</a:t>
            </a:r>
          </a:p>
          <a:p>
            <a:endParaRPr lang="en-US" sz="2800" dirty="0"/>
          </a:p>
          <a:p>
            <a:r>
              <a:rPr lang="en-US" sz="2000" dirty="0" smtClean="0">
                <a:solidFill>
                  <a:srgbClr val="000090"/>
                </a:solidFill>
              </a:rPr>
              <a:t>(</a:t>
            </a:r>
            <a:r>
              <a:rPr lang="en-US" sz="2000" dirty="0" err="1" smtClean="0">
                <a:solidFill>
                  <a:srgbClr val="000090"/>
                </a:solidFill>
              </a:rPr>
              <a:t>www.royalroads.ca</a:t>
            </a:r>
            <a:r>
              <a:rPr lang="en-US" sz="2000" dirty="0" smtClean="0">
                <a:solidFill>
                  <a:srgbClr val="000090"/>
                </a:solidFill>
              </a:rPr>
              <a:t>)</a:t>
            </a:r>
            <a:endParaRPr lang="en-US" sz="2000" dirty="0">
              <a:solidFill>
                <a:srgbClr val="000090"/>
              </a:solidFill>
            </a:endParaRPr>
          </a:p>
        </p:txBody>
      </p:sp>
    </p:spTree>
    <p:extLst>
      <p:ext uri="{BB962C8B-B14F-4D97-AF65-F5344CB8AC3E}">
        <p14:creationId xmlns:p14="http://schemas.microsoft.com/office/powerpoint/2010/main" val="4729458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Policy – example 2</a:t>
            </a:r>
            <a:endParaRPr lang="en-US" dirty="0"/>
          </a:p>
        </p:txBody>
      </p:sp>
      <p:sp>
        <p:nvSpPr>
          <p:cNvPr id="3" name="Date Placeholder 2"/>
          <p:cNvSpPr>
            <a:spLocks noGrp="1"/>
          </p:cNvSpPr>
          <p:nvPr>
            <p:ph type="dt" sz="half" idx="10"/>
          </p:nvPr>
        </p:nvSpPr>
        <p:spPr/>
        <p:txBody>
          <a:bodyPr/>
          <a:lstStyle/>
          <a:p>
            <a:fld id="{D4F2A53F-20C7-0B40-82C6-90CFBC1C7CD8}" type="datetime1">
              <a:rPr lang="en-US" smtClean="0"/>
              <a:pPr/>
              <a:t>12/02/19</a:t>
            </a:fld>
            <a:endParaRPr lang="en-GB"/>
          </a:p>
        </p:txBody>
      </p:sp>
      <p:sp>
        <p:nvSpPr>
          <p:cNvPr id="4" name="Footer Placeholder 3"/>
          <p:cNvSpPr>
            <a:spLocks noGrp="1"/>
          </p:cNvSpPr>
          <p:nvPr>
            <p:ph type="ftr" sz="quarter" idx="11"/>
          </p:nvPr>
        </p:nvSpPr>
        <p:spPr/>
        <p:txBody>
          <a:bodyPr/>
          <a:lstStyle/>
          <a:p>
            <a:r>
              <a:rPr lang="en-US" smtClean="0"/>
              <a:t>QM0102</a:t>
            </a:r>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25</a:t>
            </a:fld>
            <a:endParaRPr lang="en-GB"/>
          </a:p>
        </p:txBody>
      </p:sp>
      <p:sp>
        <p:nvSpPr>
          <p:cNvPr id="8" name="Content Placeholder 2"/>
          <p:cNvSpPr txBox="1">
            <a:spLocks/>
          </p:cNvSpPr>
          <p:nvPr/>
        </p:nvSpPr>
        <p:spPr>
          <a:xfrm>
            <a:off x="467544" y="2204864"/>
            <a:ext cx="8257356" cy="4364211"/>
          </a:xfrm>
          <a:prstGeom prst="rect">
            <a:avLst/>
          </a:prstGeom>
        </p:spPr>
        <p:txBody>
          <a:bodyPr vert="horz" lIns="91440" tIns="45720" rIns="91440" bIns="45720" rtlCol="0">
            <a:normAutofit fontScale="92500" lnSpcReduction="10000"/>
          </a:bodyPr>
          <a:lstStyle/>
          <a:p>
            <a:pPr algn="just"/>
            <a:r>
              <a:rPr lang="en-US" sz="2000" dirty="0"/>
              <a:t>Quality at the University of Helsinki means expedient activity and high-quality results. The cornerstones of </a:t>
            </a:r>
            <a:r>
              <a:rPr lang="en-US" sz="2000" b="1" dirty="0"/>
              <a:t>the quality policy at the University of Helsinki</a:t>
            </a:r>
            <a:r>
              <a:rPr lang="en-US" sz="2000" dirty="0"/>
              <a:t> are</a:t>
            </a:r>
            <a:r>
              <a:rPr lang="en-US" sz="2000" dirty="0" smtClean="0"/>
              <a:t>:</a:t>
            </a:r>
          </a:p>
          <a:p>
            <a:pPr algn="just"/>
            <a:endParaRPr lang="en-US" sz="2000" dirty="0"/>
          </a:p>
          <a:p>
            <a:pPr marL="342900" indent="-342900" algn="just">
              <a:buFontTx/>
              <a:buChar char="-"/>
            </a:pPr>
            <a:r>
              <a:rPr lang="en-US" sz="2000" dirty="0" smtClean="0"/>
              <a:t>through </a:t>
            </a:r>
            <a:r>
              <a:rPr lang="en-US" sz="2000" dirty="0"/>
              <a:t>quality work the University of Helsinki reinforces its position as one of the best research universities in </a:t>
            </a:r>
            <a:r>
              <a:rPr lang="en-US" sz="2000" dirty="0" smtClean="0"/>
              <a:t>Europe</a:t>
            </a:r>
          </a:p>
          <a:p>
            <a:pPr marL="342900" indent="-342900" algn="just">
              <a:buFontTx/>
              <a:buChar char="-"/>
            </a:pPr>
            <a:endParaRPr lang="en-US" sz="2000" dirty="0"/>
          </a:p>
          <a:p>
            <a:pPr marL="342900" indent="-342900" algn="just">
              <a:buFontTx/>
              <a:buChar char="-"/>
            </a:pPr>
            <a:r>
              <a:rPr lang="en-US" sz="2000" dirty="0" smtClean="0"/>
              <a:t>each </a:t>
            </a:r>
            <a:r>
              <a:rPr lang="en-US" sz="2000" dirty="0"/>
              <a:t>University community member, from teachers and researchers to other staff members and students, is responsible for the quality of the University in their </a:t>
            </a:r>
            <a:r>
              <a:rPr lang="en-US" sz="2000" dirty="0" smtClean="0"/>
              <a:t>activities</a:t>
            </a:r>
          </a:p>
          <a:p>
            <a:pPr marL="342900" indent="-342900" algn="just">
              <a:buFontTx/>
              <a:buChar char="-"/>
            </a:pPr>
            <a:endParaRPr lang="en-US" sz="2000" dirty="0"/>
          </a:p>
          <a:p>
            <a:pPr algn="just"/>
            <a:r>
              <a:rPr lang="en-US" sz="2000" dirty="0" smtClean="0"/>
              <a:t>- the </a:t>
            </a:r>
            <a:r>
              <a:rPr lang="en-US" sz="2000" dirty="0"/>
              <a:t>University quality assurance system supports the activity and development of activity of each member of the University community, their unit and the whole University </a:t>
            </a:r>
            <a:r>
              <a:rPr lang="en-US" sz="2000" dirty="0" smtClean="0"/>
              <a:t>community</a:t>
            </a:r>
          </a:p>
          <a:p>
            <a:pPr algn="just"/>
            <a:endParaRPr lang="en-US" sz="2800" dirty="0"/>
          </a:p>
          <a:p>
            <a:pPr algn="just"/>
            <a:r>
              <a:rPr lang="en-US" sz="1400" dirty="0">
                <a:solidFill>
                  <a:srgbClr val="000090"/>
                </a:solidFill>
              </a:rPr>
              <a:t>(</a:t>
            </a:r>
            <a:r>
              <a:rPr lang="en-US" sz="1400" dirty="0" err="1">
                <a:solidFill>
                  <a:srgbClr val="000090"/>
                </a:solidFill>
              </a:rPr>
              <a:t>www.helsinki.fi</a:t>
            </a:r>
            <a:r>
              <a:rPr lang="en-US" sz="1400" dirty="0">
                <a:solidFill>
                  <a:srgbClr val="000090"/>
                </a:solidFill>
              </a:rPr>
              <a:t>)</a:t>
            </a:r>
          </a:p>
        </p:txBody>
      </p:sp>
    </p:spTree>
    <p:extLst>
      <p:ext uri="{BB962C8B-B14F-4D97-AF65-F5344CB8AC3E}">
        <p14:creationId xmlns:p14="http://schemas.microsoft.com/office/powerpoint/2010/main" val="35708717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Policy – example 3</a:t>
            </a:r>
            <a:endParaRPr lang="en-US" dirty="0"/>
          </a:p>
        </p:txBody>
      </p:sp>
      <p:sp>
        <p:nvSpPr>
          <p:cNvPr id="3" name="Date Placeholder 2"/>
          <p:cNvSpPr>
            <a:spLocks noGrp="1"/>
          </p:cNvSpPr>
          <p:nvPr>
            <p:ph type="dt" sz="half" idx="10"/>
          </p:nvPr>
        </p:nvSpPr>
        <p:spPr/>
        <p:txBody>
          <a:bodyPr/>
          <a:lstStyle/>
          <a:p>
            <a:fld id="{D4F2A53F-20C7-0B40-82C6-90CFBC1C7CD8}" type="datetime1">
              <a:rPr lang="en-US" smtClean="0"/>
              <a:pPr/>
              <a:t>12/02/19</a:t>
            </a:fld>
            <a:endParaRPr lang="en-GB"/>
          </a:p>
        </p:txBody>
      </p:sp>
      <p:sp>
        <p:nvSpPr>
          <p:cNvPr id="4" name="Footer Placeholder 3"/>
          <p:cNvSpPr>
            <a:spLocks noGrp="1"/>
          </p:cNvSpPr>
          <p:nvPr>
            <p:ph type="ftr" sz="quarter" idx="11"/>
          </p:nvPr>
        </p:nvSpPr>
        <p:spPr/>
        <p:txBody>
          <a:bodyPr/>
          <a:lstStyle/>
          <a:p>
            <a:r>
              <a:rPr lang="en-US" smtClean="0"/>
              <a:t>QM0102</a:t>
            </a:r>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26</a:t>
            </a:fld>
            <a:endParaRPr lang="en-GB"/>
          </a:p>
        </p:txBody>
      </p:sp>
      <p:sp>
        <p:nvSpPr>
          <p:cNvPr id="8" name="Content Placeholder 2"/>
          <p:cNvSpPr txBox="1">
            <a:spLocks/>
          </p:cNvSpPr>
          <p:nvPr/>
        </p:nvSpPr>
        <p:spPr>
          <a:xfrm>
            <a:off x="467544" y="2204864"/>
            <a:ext cx="8257356" cy="4364211"/>
          </a:xfrm>
          <a:prstGeom prst="rect">
            <a:avLst/>
          </a:prstGeom>
        </p:spPr>
        <p:txBody>
          <a:bodyPr vert="horz" lIns="91440" tIns="45720" rIns="91440" bIns="45720" rtlCol="0">
            <a:normAutofit fontScale="85000" lnSpcReduction="10000"/>
          </a:bodyPr>
          <a:lstStyle/>
          <a:p>
            <a:pPr algn="just"/>
            <a:r>
              <a:rPr lang="en-US" sz="2000" b="1" dirty="0"/>
              <a:t> Anna University strives to be </a:t>
            </a:r>
            <a:r>
              <a:rPr lang="en-US" sz="2000" b="1" dirty="0" err="1"/>
              <a:t>recognised</a:t>
            </a:r>
            <a:r>
              <a:rPr lang="en-US" sz="2000" b="1" dirty="0"/>
              <a:t> as a world class center of learning in engineering, technology and applied sciences. To achieve this, Anna University is committed </a:t>
            </a:r>
            <a:r>
              <a:rPr lang="en-US" sz="2000" b="1" dirty="0" smtClean="0"/>
              <a:t>to</a:t>
            </a:r>
          </a:p>
          <a:p>
            <a:pPr algn="just"/>
            <a:endParaRPr lang="en-US" sz="2000" b="1" dirty="0"/>
          </a:p>
          <a:p>
            <a:pPr marL="342900" indent="-342900" algn="just">
              <a:buFontTx/>
              <a:buChar char="-"/>
            </a:pPr>
            <a:r>
              <a:rPr lang="en-US" sz="2000" dirty="0"/>
              <a:t> </a:t>
            </a:r>
            <a:r>
              <a:rPr lang="en-US" sz="2000" dirty="0" smtClean="0"/>
              <a:t>Raising </a:t>
            </a:r>
            <a:r>
              <a:rPr lang="en-US" sz="2000" dirty="0"/>
              <a:t>the quality of education and maintaining the University as an effective human resource development </a:t>
            </a:r>
            <a:r>
              <a:rPr lang="en-US" sz="2000" dirty="0" smtClean="0"/>
              <a:t>institution under </a:t>
            </a:r>
            <a:r>
              <a:rPr lang="en-US" sz="2000" dirty="0"/>
              <a:t>all changing </a:t>
            </a:r>
            <a:r>
              <a:rPr lang="en-US" sz="2000" dirty="0" smtClean="0"/>
              <a:t>conditions</a:t>
            </a:r>
          </a:p>
          <a:p>
            <a:pPr marL="342900" indent="-342900" algn="just">
              <a:buFontTx/>
              <a:buChar char="-"/>
            </a:pPr>
            <a:endParaRPr lang="en-US" sz="2000" dirty="0"/>
          </a:p>
          <a:p>
            <a:pPr marL="342900" indent="-342900" algn="just">
              <a:buFontTx/>
              <a:buChar char="-"/>
            </a:pPr>
            <a:r>
              <a:rPr lang="en-US" sz="2000" dirty="0" smtClean="0"/>
              <a:t>Contributing </a:t>
            </a:r>
            <a:r>
              <a:rPr lang="en-US" sz="2000" dirty="0"/>
              <a:t>to the growth of technical education and upholding the highest ethical and professional </a:t>
            </a:r>
            <a:r>
              <a:rPr lang="en-US" sz="2000" dirty="0" smtClean="0"/>
              <a:t>standards</a:t>
            </a:r>
          </a:p>
          <a:p>
            <a:pPr marL="342900" indent="-342900" algn="just">
              <a:buFontTx/>
              <a:buChar char="-"/>
            </a:pPr>
            <a:endParaRPr lang="en-US" sz="2000" dirty="0"/>
          </a:p>
          <a:p>
            <a:pPr marL="342900" indent="-342900" algn="just">
              <a:buFontTx/>
              <a:buChar char="-"/>
            </a:pPr>
            <a:r>
              <a:rPr lang="en-US" sz="2000" dirty="0"/>
              <a:t> Serving society to lead to its enrichment and </a:t>
            </a:r>
            <a:r>
              <a:rPr lang="en-US" sz="2000" dirty="0" smtClean="0"/>
              <a:t>advancement</a:t>
            </a:r>
          </a:p>
          <a:p>
            <a:pPr marL="342900" indent="-342900" algn="just">
              <a:buFontTx/>
              <a:buChar char="-"/>
            </a:pPr>
            <a:endParaRPr lang="en-US" sz="2000" dirty="0"/>
          </a:p>
          <a:p>
            <a:pPr marL="342900" indent="-342900" algn="just">
              <a:buFontTx/>
              <a:buChar char="-"/>
            </a:pPr>
            <a:r>
              <a:rPr lang="en-US" sz="2000" dirty="0" smtClean="0"/>
              <a:t>Discharging </a:t>
            </a:r>
            <a:r>
              <a:rPr lang="en-US" sz="2000" dirty="0"/>
              <a:t>duties and obligations to the students and staff </a:t>
            </a:r>
            <a:r>
              <a:rPr lang="en-US" sz="2000" dirty="0" smtClean="0"/>
              <a:t>efficiently</a:t>
            </a:r>
          </a:p>
          <a:p>
            <a:pPr marL="342900" indent="-342900" algn="just">
              <a:buFontTx/>
              <a:buChar char="-"/>
            </a:pPr>
            <a:endParaRPr lang="en-US" sz="2000" dirty="0"/>
          </a:p>
          <a:p>
            <a:pPr algn="just"/>
            <a:r>
              <a:rPr lang="en-US" sz="2000" dirty="0" smtClean="0"/>
              <a:t>-</a:t>
            </a:r>
            <a:r>
              <a:rPr lang="en-US" sz="2000" dirty="0"/>
              <a:t>  </a:t>
            </a:r>
            <a:r>
              <a:rPr lang="en-US" sz="2000" dirty="0" smtClean="0"/>
              <a:t>Improving </a:t>
            </a:r>
            <a:r>
              <a:rPr lang="en-US" sz="2000" dirty="0"/>
              <a:t>the effectiveness of the Quality Management System </a:t>
            </a:r>
            <a:r>
              <a:rPr lang="en-US" sz="2000" dirty="0" smtClean="0"/>
              <a:t>continually</a:t>
            </a:r>
          </a:p>
          <a:p>
            <a:pPr algn="just"/>
            <a:endParaRPr lang="en-US" sz="2800" dirty="0"/>
          </a:p>
          <a:p>
            <a:pPr algn="just"/>
            <a:r>
              <a:rPr lang="en-US" sz="1400" dirty="0">
                <a:solidFill>
                  <a:srgbClr val="000090"/>
                </a:solidFill>
              </a:rPr>
              <a:t>(</a:t>
            </a:r>
            <a:r>
              <a:rPr lang="en-US" sz="1400" dirty="0" err="1">
                <a:solidFill>
                  <a:srgbClr val="000090"/>
                </a:solidFill>
              </a:rPr>
              <a:t>www.annauniv.edu</a:t>
            </a:r>
            <a:r>
              <a:rPr lang="en-US" sz="1400" dirty="0">
                <a:solidFill>
                  <a:srgbClr val="000090"/>
                </a:solidFill>
              </a:rPr>
              <a:t>)</a:t>
            </a:r>
          </a:p>
        </p:txBody>
      </p:sp>
    </p:spTree>
    <p:extLst>
      <p:ext uri="{BB962C8B-B14F-4D97-AF65-F5344CB8AC3E}">
        <p14:creationId xmlns:p14="http://schemas.microsoft.com/office/powerpoint/2010/main" val="5370933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Policy – example 4</a:t>
            </a:r>
            <a:endParaRPr lang="en-US" dirty="0"/>
          </a:p>
        </p:txBody>
      </p:sp>
      <p:sp>
        <p:nvSpPr>
          <p:cNvPr id="3" name="Date Placeholder 2"/>
          <p:cNvSpPr>
            <a:spLocks noGrp="1"/>
          </p:cNvSpPr>
          <p:nvPr>
            <p:ph type="dt" sz="half" idx="10"/>
          </p:nvPr>
        </p:nvSpPr>
        <p:spPr/>
        <p:txBody>
          <a:bodyPr/>
          <a:lstStyle/>
          <a:p>
            <a:fld id="{D4F2A53F-20C7-0B40-82C6-90CFBC1C7CD8}" type="datetime1">
              <a:rPr lang="en-US" smtClean="0"/>
              <a:pPr/>
              <a:t>12/02/19</a:t>
            </a:fld>
            <a:endParaRPr lang="en-GB"/>
          </a:p>
        </p:txBody>
      </p:sp>
      <p:sp>
        <p:nvSpPr>
          <p:cNvPr id="4" name="Footer Placeholder 3"/>
          <p:cNvSpPr>
            <a:spLocks noGrp="1"/>
          </p:cNvSpPr>
          <p:nvPr>
            <p:ph type="ftr" sz="quarter" idx="11"/>
          </p:nvPr>
        </p:nvSpPr>
        <p:spPr/>
        <p:txBody>
          <a:bodyPr/>
          <a:lstStyle/>
          <a:p>
            <a:r>
              <a:rPr lang="en-US" smtClean="0"/>
              <a:t>QM0102</a:t>
            </a:r>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27</a:t>
            </a:fld>
            <a:endParaRPr lang="en-GB"/>
          </a:p>
        </p:txBody>
      </p:sp>
      <p:sp>
        <p:nvSpPr>
          <p:cNvPr id="8" name="Content Placeholder 2"/>
          <p:cNvSpPr txBox="1">
            <a:spLocks/>
          </p:cNvSpPr>
          <p:nvPr/>
        </p:nvSpPr>
        <p:spPr>
          <a:xfrm>
            <a:off x="467544" y="2204864"/>
            <a:ext cx="8257356" cy="4364211"/>
          </a:xfrm>
          <a:prstGeom prst="rect">
            <a:avLst/>
          </a:prstGeom>
        </p:spPr>
        <p:txBody>
          <a:bodyPr vert="horz" lIns="91440" tIns="45720" rIns="91440" bIns="45720" rtlCol="0">
            <a:normAutofit fontScale="92500" lnSpcReduction="20000"/>
          </a:bodyPr>
          <a:lstStyle/>
          <a:p>
            <a:pPr algn="just"/>
            <a:r>
              <a:rPr lang="en-US" sz="2000" b="1" dirty="0"/>
              <a:t> </a:t>
            </a:r>
            <a:r>
              <a:rPr lang="en-GB" dirty="0"/>
              <a:t>The </a:t>
            </a:r>
            <a:r>
              <a:rPr lang="en-GB" b="1" dirty="0"/>
              <a:t>European Master in Quality in Analytical Laboratories (EMQAL) </a:t>
            </a:r>
            <a:r>
              <a:rPr lang="en-GB" dirty="0"/>
              <a:t>is a Joint Master course developed by the consortium of Universities. These are the University of Algarve, University of Barcelona, University of Bergen, University of Cadiz, Gdansk University of Technology and Central South University. The Universities in the Consortium have agreed on the following Quality Policy regarding EMQAL:</a:t>
            </a:r>
            <a:endParaRPr lang="en-US" dirty="0"/>
          </a:p>
          <a:p>
            <a:pPr algn="just"/>
            <a:r>
              <a:rPr lang="en-GB" dirty="0"/>
              <a:t> </a:t>
            </a:r>
            <a:endParaRPr lang="en-US" dirty="0"/>
          </a:p>
          <a:p>
            <a:pPr algn="just"/>
            <a:r>
              <a:rPr lang="en-GB" dirty="0"/>
              <a:t>The </a:t>
            </a:r>
            <a:r>
              <a:rPr lang="en-GB" b="1" dirty="0"/>
              <a:t>mission</a:t>
            </a:r>
            <a:r>
              <a:rPr lang="en-GB" dirty="0"/>
              <a:t> of EMQAL is the capacity building and training of students to form highly competent professionals for implementing and managing Quality Systems in analytical laboratories. These can be in diverse fields of analysis according to European standards and policies. EMQAL </a:t>
            </a:r>
            <a:r>
              <a:rPr lang="en-GB" dirty="0" smtClean="0"/>
              <a:t>promotes </a:t>
            </a:r>
            <a:r>
              <a:rPr lang="en-GB" dirty="0"/>
              <a:t>European cooperation and research leading to higher quality standards in laboratory accreditation.</a:t>
            </a:r>
            <a:endParaRPr lang="en-US" dirty="0"/>
          </a:p>
          <a:p>
            <a:pPr algn="just"/>
            <a:r>
              <a:rPr lang="en-GB" dirty="0"/>
              <a:t> </a:t>
            </a:r>
            <a:endParaRPr lang="en-US" dirty="0"/>
          </a:p>
          <a:p>
            <a:pPr algn="just"/>
            <a:r>
              <a:rPr lang="en-GB" dirty="0"/>
              <a:t>The </a:t>
            </a:r>
            <a:r>
              <a:rPr lang="en-GB" b="1" dirty="0"/>
              <a:t>vision</a:t>
            </a:r>
            <a:r>
              <a:rPr lang="en-GB" dirty="0"/>
              <a:t> of EMQAL is to be a world leader and reference in Higher Education for analytical laboratory professionals. EMQAL </a:t>
            </a:r>
            <a:r>
              <a:rPr lang="en-GB" dirty="0" smtClean="0"/>
              <a:t>aspires </a:t>
            </a:r>
            <a:r>
              <a:rPr lang="en-GB" dirty="0"/>
              <a:t>to be a model of successful European cooperation promoting international harmonization of analytical procedures.</a:t>
            </a:r>
            <a:endParaRPr lang="en-US" dirty="0"/>
          </a:p>
          <a:p>
            <a:pPr algn="just"/>
            <a:r>
              <a:rPr lang="en-GB" dirty="0"/>
              <a:t> </a:t>
            </a:r>
            <a:endParaRPr lang="en-US" sz="2800" dirty="0"/>
          </a:p>
          <a:p>
            <a:pPr algn="just"/>
            <a:r>
              <a:rPr lang="en-US" sz="1400" dirty="0">
                <a:solidFill>
                  <a:srgbClr val="000090"/>
                </a:solidFill>
              </a:rPr>
              <a:t>(</a:t>
            </a:r>
            <a:r>
              <a:rPr lang="en-US" sz="1400" dirty="0" err="1" smtClean="0">
                <a:solidFill>
                  <a:srgbClr val="000090"/>
                </a:solidFill>
              </a:rPr>
              <a:t>www.cursos.ualg.pt</a:t>
            </a:r>
            <a:r>
              <a:rPr lang="en-US" sz="1400" dirty="0" smtClean="0">
                <a:solidFill>
                  <a:srgbClr val="000090"/>
                </a:solidFill>
              </a:rPr>
              <a:t>/</a:t>
            </a:r>
            <a:r>
              <a:rPr lang="en-US" sz="1400" dirty="0" err="1" smtClean="0">
                <a:solidFill>
                  <a:srgbClr val="000090"/>
                </a:solidFill>
              </a:rPr>
              <a:t>emqal</a:t>
            </a:r>
            <a:r>
              <a:rPr lang="en-US" sz="1400" dirty="0" smtClean="0">
                <a:solidFill>
                  <a:srgbClr val="000090"/>
                </a:solidFill>
              </a:rPr>
              <a:t>)</a:t>
            </a:r>
            <a:endParaRPr lang="en-US" sz="1400" dirty="0">
              <a:solidFill>
                <a:srgbClr val="000090"/>
              </a:solidFill>
            </a:endParaRPr>
          </a:p>
        </p:txBody>
      </p:sp>
    </p:spTree>
    <p:extLst>
      <p:ext uri="{BB962C8B-B14F-4D97-AF65-F5344CB8AC3E}">
        <p14:creationId xmlns:p14="http://schemas.microsoft.com/office/powerpoint/2010/main" val="40080487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Policy</a:t>
            </a:r>
            <a:endParaRPr lang="en-US" dirty="0"/>
          </a:p>
        </p:txBody>
      </p:sp>
      <p:sp>
        <p:nvSpPr>
          <p:cNvPr id="3" name="Date Placeholder 2"/>
          <p:cNvSpPr>
            <a:spLocks noGrp="1"/>
          </p:cNvSpPr>
          <p:nvPr>
            <p:ph type="dt" sz="half" idx="10"/>
          </p:nvPr>
        </p:nvSpPr>
        <p:spPr/>
        <p:txBody>
          <a:bodyPr/>
          <a:lstStyle/>
          <a:p>
            <a:fld id="{D4F2A53F-20C7-0B40-82C6-90CFBC1C7CD8}" type="datetime1">
              <a:rPr lang="en-US" smtClean="0"/>
              <a:pPr/>
              <a:t>12/02/19</a:t>
            </a:fld>
            <a:endParaRPr lang="en-GB"/>
          </a:p>
        </p:txBody>
      </p:sp>
      <p:sp>
        <p:nvSpPr>
          <p:cNvPr id="4" name="Footer Placeholder 3"/>
          <p:cNvSpPr>
            <a:spLocks noGrp="1"/>
          </p:cNvSpPr>
          <p:nvPr>
            <p:ph type="ftr" sz="quarter" idx="11"/>
          </p:nvPr>
        </p:nvSpPr>
        <p:spPr/>
        <p:txBody>
          <a:bodyPr/>
          <a:lstStyle/>
          <a:p>
            <a:r>
              <a:rPr lang="en-US" smtClean="0"/>
              <a:t>QM0102</a:t>
            </a:r>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28</a:t>
            </a:fld>
            <a:endParaRPr lang="en-GB"/>
          </a:p>
        </p:txBody>
      </p:sp>
      <p:sp>
        <p:nvSpPr>
          <p:cNvPr id="7" name="Content Placeholder 2"/>
          <p:cNvSpPr txBox="1">
            <a:spLocks/>
          </p:cNvSpPr>
          <p:nvPr/>
        </p:nvSpPr>
        <p:spPr>
          <a:xfrm>
            <a:off x="323528" y="2595562"/>
            <a:ext cx="8401372" cy="367076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r>
              <a:rPr kumimoji="0" lang="en-GB" sz="2600" b="0" i="0" u="none" strike="noStrike" kern="1200" cap="none" spc="0" normalizeH="0" baseline="0" noProof="0" dirty="0" smtClean="0">
                <a:ln>
                  <a:noFill/>
                </a:ln>
                <a:solidFill>
                  <a:schemeClr val="tx1">
                    <a:lumMod val="65000"/>
                    <a:lumOff val="35000"/>
                  </a:schemeClr>
                </a:solidFill>
                <a:effectLst/>
                <a:uLnTx/>
                <a:uFillTx/>
              </a:rPr>
              <a:t>The </a:t>
            </a:r>
            <a:r>
              <a:rPr kumimoji="0" lang="en-GB" sz="2600" b="1" i="0" u="none" strike="noStrike" kern="1200" cap="none" spc="0" normalizeH="0" baseline="0" noProof="0" dirty="0" smtClean="0">
                <a:ln>
                  <a:noFill/>
                </a:ln>
                <a:solidFill>
                  <a:schemeClr val="tx1">
                    <a:lumMod val="65000"/>
                    <a:lumOff val="35000"/>
                  </a:schemeClr>
                </a:solidFill>
                <a:effectLst/>
                <a:uLnTx/>
                <a:uFillTx/>
              </a:rPr>
              <a:t>Quality Policy Statement:</a:t>
            </a:r>
            <a:endParaRPr kumimoji="0" lang="en-GB" sz="2600" b="0" i="0" u="none" strike="noStrike" kern="1200" cap="none" spc="0" normalizeH="0" noProof="0" dirty="0" smtClean="0">
              <a:ln>
                <a:noFill/>
              </a:ln>
              <a:solidFill>
                <a:schemeClr val="tx1">
                  <a:lumMod val="65000"/>
                  <a:lumOff val="35000"/>
                </a:schemeClr>
              </a:solidFill>
              <a:effectLst/>
              <a:uLnTx/>
              <a:uFillTx/>
            </a:endParaRPr>
          </a:p>
          <a:p>
            <a:pPr marL="800100" lvl="1" indent="-342900" defTabSz="914400">
              <a:spcBef>
                <a:spcPts val="2000"/>
              </a:spcBef>
              <a:buClr>
                <a:schemeClr val="accent1"/>
              </a:buClr>
              <a:buFont typeface="Wingdings 2" pitchFamily="18" charset="2"/>
              <a:buChar char=""/>
            </a:pPr>
            <a:r>
              <a:rPr kumimoji="0" lang="en-GB" sz="2600" b="0" i="0" u="none" strike="noStrike" kern="1200" cap="none" spc="0" normalizeH="0" noProof="0" dirty="0" smtClean="0">
                <a:ln>
                  <a:noFill/>
                </a:ln>
                <a:solidFill>
                  <a:schemeClr val="tx1">
                    <a:lumMod val="65000"/>
                    <a:lumOff val="35000"/>
                  </a:schemeClr>
                </a:solidFill>
                <a:effectLst/>
                <a:uLnTx/>
                <a:uFillTx/>
              </a:rPr>
              <a:t> establishes </a:t>
            </a:r>
            <a:r>
              <a:rPr kumimoji="0" lang="en-GB" sz="2600" b="1" i="0" u="none" strike="noStrike" kern="1200" cap="none" spc="0" normalizeH="0" noProof="0" dirty="0" smtClean="0">
                <a:ln>
                  <a:noFill/>
                </a:ln>
                <a:solidFill>
                  <a:schemeClr val="tx1">
                    <a:lumMod val="65000"/>
                    <a:lumOff val="35000"/>
                  </a:schemeClr>
                </a:solidFill>
                <a:effectLst/>
                <a:uLnTx/>
                <a:uFillTx/>
              </a:rPr>
              <a:t>clear objectives</a:t>
            </a:r>
            <a:r>
              <a:rPr kumimoji="0" lang="en-GB" sz="2600" b="0" i="0" u="none" strike="noStrike" kern="1200" cap="none" spc="0" normalizeH="0" noProof="0" dirty="0" smtClean="0">
                <a:ln>
                  <a:noFill/>
                </a:ln>
                <a:solidFill>
                  <a:schemeClr val="tx1">
                    <a:lumMod val="65000"/>
                    <a:lumOff val="35000"/>
                  </a:schemeClr>
                </a:solidFill>
                <a:effectLst/>
                <a:uLnTx/>
                <a:uFillTx/>
              </a:rPr>
              <a:t> for the institution</a:t>
            </a:r>
          </a:p>
          <a:p>
            <a:pPr marL="800100" lvl="1" indent="-342900" defTabSz="914400">
              <a:spcBef>
                <a:spcPts val="2000"/>
              </a:spcBef>
              <a:buClr>
                <a:schemeClr val="accent1"/>
              </a:buClr>
              <a:buFont typeface="Wingdings 2" pitchFamily="18" charset="2"/>
              <a:buChar char=""/>
            </a:pPr>
            <a:r>
              <a:rPr lang="en-GB" sz="2600" dirty="0" smtClean="0">
                <a:solidFill>
                  <a:schemeClr val="tx1">
                    <a:lumMod val="65000"/>
                    <a:lumOff val="35000"/>
                  </a:schemeClr>
                </a:solidFill>
              </a:rPr>
              <a:t> </a:t>
            </a:r>
            <a:r>
              <a:rPr lang="en-GB" sz="2600" b="1" dirty="0" smtClean="0">
                <a:solidFill>
                  <a:schemeClr val="tx1">
                    <a:lumMod val="65000"/>
                    <a:lumOff val="35000"/>
                  </a:schemeClr>
                </a:solidFill>
              </a:rPr>
              <a:t>motivates</a:t>
            </a:r>
            <a:r>
              <a:rPr lang="en-GB" sz="2600" dirty="0" smtClean="0">
                <a:solidFill>
                  <a:schemeClr val="tx1">
                    <a:lumMod val="65000"/>
                    <a:lumOff val="35000"/>
                  </a:schemeClr>
                </a:solidFill>
              </a:rPr>
              <a:t> internal staff towards common objectives </a:t>
            </a:r>
          </a:p>
          <a:p>
            <a:pPr marL="800100" lvl="1" indent="-342900" defTabSz="914400">
              <a:spcBef>
                <a:spcPts val="2000"/>
              </a:spcBef>
              <a:buClr>
                <a:schemeClr val="accent1"/>
              </a:buClr>
              <a:buFont typeface="Wingdings 2" pitchFamily="18" charset="2"/>
              <a:buChar char=""/>
            </a:pPr>
            <a:r>
              <a:rPr lang="en-GB" sz="2600" dirty="0" smtClean="0">
                <a:solidFill>
                  <a:schemeClr val="tx1">
                    <a:lumMod val="65000"/>
                    <a:lumOff val="35000"/>
                  </a:schemeClr>
                </a:solidFill>
              </a:rPr>
              <a:t> </a:t>
            </a:r>
            <a:r>
              <a:rPr lang="en-GB" sz="2600" b="1" dirty="0" smtClean="0">
                <a:solidFill>
                  <a:schemeClr val="tx1">
                    <a:lumMod val="65000"/>
                    <a:lumOff val="35000"/>
                  </a:schemeClr>
                </a:solidFill>
              </a:rPr>
              <a:t>promotes</a:t>
            </a:r>
            <a:r>
              <a:rPr lang="en-GB" sz="2600" dirty="0" smtClean="0">
                <a:solidFill>
                  <a:schemeClr val="tx1">
                    <a:lumMod val="65000"/>
                    <a:lumOff val="35000"/>
                  </a:schemeClr>
                </a:solidFill>
              </a:rPr>
              <a:t> the external image of the institution</a:t>
            </a:r>
          </a:p>
          <a:p>
            <a:pPr marL="800100" lvl="1" indent="-342900" defTabSz="914400">
              <a:spcBef>
                <a:spcPts val="2000"/>
              </a:spcBef>
              <a:buClr>
                <a:schemeClr val="accent1"/>
              </a:buClr>
              <a:buFont typeface="Wingdings 2" pitchFamily="18" charset="2"/>
              <a:buChar char=""/>
            </a:pPr>
            <a:endParaRPr kumimoji="0" lang="en-GB" sz="2600" b="0" i="0" u="none" strike="noStrike" kern="1200" cap="none" spc="0" normalizeH="0" noProof="0" dirty="0" smtClean="0">
              <a:ln>
                <a:noFill/>
              </a:ln>
              <a:solidFill>
                <a:schemeClr val="tx1">
                  <a:lumMod val="65000"/>
                  <a:lumOff val="35000"/>
                </a:schemeClr>
              </a:solidFill>
              <a:effectLst/>
              <a:uLnTx/>
              <a:uFillTx/>
            </a:endParaRPr>
          </a:p>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endParaRPr kumimoji="0" lang="en-GB" sz="2600" b="0" i="0" u="none" strike="noStrike" kern="1200" cap="none" spc="0" normalizeH="0" baseline="0" noProof="0" dirty="0">
              <a:ln>
                <a:noFill/>
              </a:ln>
              <a:solidFill>
                <a:schemeClr val="tx1">
                  <a:lumMod val="65000"/>
                  <a:lumOff val="35000"/>
                </a:schemeClr>
              </a:solidFill>
              <a:effectLst/>
              <a:uLnTx/>
              <a:uFillTx/>
            </a:endParaRPr>
          </a:p>
        </p:txBody>
      </p:sp>
    </p:spTree>
    <p:extLst>
      <p:ext uri="{BB962C8B-B14F-4D97-AF65-F5344CB8AC3E}">
        <p14:creationId xmlns:p14="http://schemas.microsoft.com/office/powerpoint/2010/main" val="8506785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Quality Policy and Leadership</a:t>
            </a:r>
            <a:endParaRPr lang="en-GB" dirty="0"/>
          </a:p>
        </p:txBody>
      </p:sp>
      <p:sp>
        <p:nvSpPr>
          <p:cNvPr id="3" name="Content Placeholder 2"/>
          <p:cNvSpPr>
            <a:spLocks noGrp="1"/>
          </p:cNvSpPr>
          <p:nvPr>
            <p:ph idx="1"/>
          </p:nvPr>
        </p:nvSpPr>
        <p:spPr>
          <a:xfrm>
            <a:off x="838200" y="2286000"/>
            <a:ext cx="7886700" cy="3980329"/>
          </a:xfrm>
        </p:spPr>
        <p:txBody>
          <a:bodyPr>
            <a:normAutofit/>
          </a:bodyPr>
          <a:lstStyle/>
          <a:p>
            <a:pPr marL="457200" indent="-457200">
              <a:buFont typeface="+mj-lt"/>
              <a:buAutoNum type="arabicPeriod"/>
            </a:pPr>
            <a:r>
              <a:rPr lang="en-GB" sz="2800" dirty="0" smtClean="0"/>
              <a:t>Leadership</a:t>
            </a:r>
          </a:p>
          <a:p>
            <a:pPr marL="800100" lvl="1" indent="-457200"/>
            <a:r>
              <a:rPr lang="en-US" dirty="0" smtClean="0"/>
              <a:t>L</a:t>
            </a:r>
            <a:r>
              <a:rPr lang="en-GB" dirty="0" err="1" smtClean="0"/>
              <a:t>eaders</a:t>
            </a:r>
            <a:r>
              <a:rPr lang="en-GB" dirty="0" smtClean="0"/>
              <a:t> establish unity of purpose and </a:t>
            </a:r>
            <a:r>
              <a:rPr lang="en-GB" dirty="0" smtClean="0"/>
              <a:t>direction</a:t>
            </a:r>
          </a:p>
          <a:p>
            <a:pPr marL="800100" lvl="1" indent="-457200"/>
            <a:endParaRPr lang="en-GB" dirty="0" smtClean="0"/>
          </a:p>
          <a:p>
            <a:pPr marL="800100" lvl="1" indent="-457200"/>
            <a:r>
              <a:rPr lang="pt-PT" dirty="0" err="1" smtClean="0"/>
              <a:t>Leaders</a:t>
            </a:r>
            <a:r>
              <a:rPr lang="pt-PT" dirty="0" smtClean="0"/>
              <a:t> can </a:t>
            </a:r>
            <a:r>
              <a:rPr lang="pt-PT" dirty="0" err="1" smtClean="0"/>
              <a:t>assure</a:t>
            </a:r>
            <a:r>
              <a:rPr lang="pt-PT" dirty="0" smtClean="0"/>
              <a:t> </a:t>
            </a:r>
            <a:r>
              <a:rPr lang="pt-PT" dirty="0" err="1" smtClean="0"/>
              <a:t>that</a:t>
            </a:r>
            <a:r>
              <a:rPr lang="pt-PT" dirty="0" smtClean="0"/>
              <a:t> </a:t>
            </a:r>
            <a:r>
              <a:rPr lang="pt-PT" dirty="0" err="1" smtClean="0"/>
              <a:t>people</a:t>
            </a:r>
            <a:r>
              <a:rPr lang="pt-PT" dirty="0" smtClean="0"/>
              <a:t> </a:t>
            </a:r>
            <a:r>
              <a:rPr lang="en-GB" dirty="0" smtClean="0"/>
              <a:t>become </a:t>
            </a:r>
            <a:r>
              <a:rPr lang="en-GB" b="1" dirty="0" smtClean="0"/>
              <a:t>fully involved </a:t>
            </a:r>
            <a:r>
              <a:rPr lang="en-GB" dirty="0" smtClean="0"/>
              <a:t>in achieving the organization’s objectives</a:t>
            </a:r>
          </a:p>
          <a:p>
            <a:pPr marL="800100" lvl="1" indent="-457200"/>
            <a:endParaRPr lang="en-GB" dirty="0"/>
          </a:p>
          <a:p>
            <a:pPr marL="800100" lvl="1" indent="-457200"/>
            <a:r>
              <a:rPr lang="en-GB" sz="2000" dirty="0" smtClean="0"/>
              <a:t>The Quality Policy must be defined by the top management / highest hierarchy in the institution</a:t>
            </a:r>
          </a:p>
          <a:p>
            <a:pPr marL="800100" lvl="1" indent="-457200"/>
            <a:endParaRPr lang="en-GB" sz="2000" dirty="0"/>
          </a:p>
          <a:p>
            <a:pPr marL="800100" lvl="1" indent="-457200"/>
            <a:r>
              <a:rPr lang="en-GB" sz="2000" dirty="0" smtClean="0"/>
              <a:t>A strong leadership is essential for the success of a QS!</a:t>
            </a:r>
          </a:p>
        </p:txBody>
      </p:sp>
      <p:sp>
        <p:nvSpPr>
          <p:cNvPr id="4" name="Date Placeholder 3"/>
          <p:cNvSpPr>
            <a:spLocks noGrp="1"/>
          </p:cNvSpPr>
          <p:nvPr>
            <p:ph type="dt" sz="half" idx="10"/>
          </p:nvPr>
        </p:nvSpPr>
        <p:spPr/>
        <p:txBody>
          <a:bodyPr/>
          <a:lstStyle/>
          <a:p>
            <a:fld id="{BD96B7A5-6C00-2944-AB0F-9905BC23CC9C}"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29</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23852293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684213" y="981075"/>
            <a:ext cx="7772400" cy="1933575"/>
          </a:xfrm>
        </p:spPr>
        <p:txBody>
          <a:bodyPr/>
          <a:lstStyle/>
          <a:p>
            <a:pPr algn="r" eaLnBrk="1" hangingPunct="1"/>
            <a:r>
              <a:rPr lang="pt-PT" sz="6000" smtClean="0"/>
              <a:t>1</a:t>
            </a:r>
            <a:br>
              <a:rPr lang="pt-PT" sz="6000" smtClean="0"/>
            </a:br>
            <a:r>
              <a:rPr lang="pt-PT" sz="6000" smtClean="0"/>
              <a:t>Introduction</a:t>
            </a:r>
          </a:p>
        </p:txBody>
      </p:sp>
      <p:sp>
        <p:nvSpPr>
          <p:cNvPr id="27653" name="Rectangle 3"/>
          <p:cNvSpPr>
            <a:spLocks noGrp="1" noChangeArrowheads="1"/>
          </p:cNvSpPr>
          <p:nvPr>
            <p:ph type="subTitle" idx="1"/>
          </p:nvPr>
        </p:nvSpPr>
        <p:spPr>
          <a:xfrm>
            <a:off x="468313" y="3284538"/>
            <a:ext cx="7989887" cy="2665412"/>
          </a:xfrm>
        </p:spPr>
        <p:txBody>
          <a:bodyPr/>
          <a:lstStyle/>
          <a:p>
            <a:pPr marL="971550" lvl="1" indent="-514350" algn="r" eaLnBrk="1" hangingPunct="1">
              <a:spcBef>
                <a:spcPct val="50000"/>
              </a:spcBef>
              <a:buFont typeface="Wingdings" charset="2"/>
              <a:buNone/>
            </a:pPr>
            <a:r>
              <a:rPr lang="en-GB" sz="2500" smtClean="0"/>
              <a:t>The concept of “Quality”</a:t>
            </a:r>
            <a:endParaRPr lang="en-GB" sz="25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top management - 1</a:t>
            </a:r>
            <a:endParaRPr lang="en-GB" dirty="0"/>
          </a:p>
        </p:txBody>
      </p:sp>
      <p:sp>
        <p:nvSpPr>
          <p:cNvPr id="4" name="Content Placeholder 2"/>
          <p:cNvSpPr txBox="1">
            <a:spLocks/>
          </p:cNvSpPr>
          <p:nvPr/>
        </p:nvSpPr>
        <p:spPr>
          <a:xfrm>
            <a:off x="467544" y="2595562"/>
            <a:ext cx="8257356" cy="3670767"/>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r>
              <a:rPr kumimoji="0" lang="en-US"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T</a:t>
            </a:r>
            <a:r>
              <a:rPr kumimoji="0" lang="en-GB" sz="26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o</a:t>
            </a:r>
            <a:r>
              <a:rPr kumimoji="0" lang="en-GB" sz="2600" b="0" i="0" u="none" strike="noStrike" kern="1200" cap="none" spc="0" normalizeH="0" noProof="0" dirty="0" smtClean="0">
                <a:ln>
                  <a:noFill/>
                </a:ln>
                <a:solidFill>
                  <a:schemeClr val="tx1">
                    <a:lumMod val="65000"/>
                    <a:lumOff val="35000"/>
                  </a:schemeClr>
                </a:solidFill>
                <a:effectLst/>
                <a:uLnTx/>
                <a:uFillTx/>
                <a:latin typeface="+mn-lt"/>
                <a:ea typeface="+mn-ea"/>
                <a:cs typeface="+mn-cs"/>
              </a:rPr>
              <a:t> establish and ma</a:t>
            </a:r>
            <a:r>
              <a:rPr kumimoji="0" lang="en-US" sz="2600" b="0" i="0" u="none" strike="noStrike" kern="1200" cap="none" spc="0" normalizeH="0" noProof="0" dirty="0" err="1" smtClean="0">
                <a:ln>
                  <a:noFill/>
                </a:ln>
                <a:solidFill>
                  <a:schemeClr val="tx1">
                    <a:lumMod val="65000"/>
                    <a:lumOff val="35000"/>
                  </a:schemeClr>
                </a:solidFill>
                <a:effectLst/>
                <a:uLnTx/>
                <a:uFillTx/>
                <a:latin typeface="+mn-lt"/>
                <a:ea typeface="+mn-ea"/>
                <a:cs typeface="+mn-cs"/>
              </a:rPr>
              <a:t>i</a:t>
            </a:r>
            <a:r>
              <a:rPr kumimoji="0" lang="en-GB" sz="2600" b="0" i="0" u="none" strike="noStrike" kern="1200" cap="none" spc="0" normalizeH="0" noProof="0" dirty="0" err="1" smtClean="0">
                <a:ln>
                  <a:noFill/>
                </a:ln>
                <a:solidFill>
                  <a:schemeClr val="tx1">
                    <a:lumMod val="65000"/>
                    <a:lumOff val="35000"/>
                  </a:schemeClr>
                </a:solidFill>
                <a:effectLst/>
                <a:uLnTx/>
                <a:uFillTx/>
                <a:latin typeface="+mn-lt"/>
                <a:ea typeface="+mn-ea"/>
                <a:cs typeface="+mn-cs"/>
              </a:rPr>
              <a:t>ntain</a:t>
            </a:r>
            <a:r>
              <a:rPr kumimoji="0" lang="en-GB" sz="2600" b="0" i="0" u="none" strike="noStrike" kern="1200" cap="none" spc="0" normalizeH="0" noProof="0" dirty="0" smtClean="0">
                <a:ln>
                  <a:noFill/>
                </a:ln>
                <a:solidFill>
                  <a:schemeClr val="tx1">
                    <a:lumMod val="65000"/>
                    <a:lumOff val="35000"/>
                  </a:schemeClr>
                </a:solidFill>
                <a:effectLst/>
                <a:uLnTx/>
                <a:uFillTx/>
                <a:latin typeface="+mn-lt"/>
                <a:ea typeface="+mn-ea"/>
                <a:cs typeface="+mn-cs"/>
              </a:rPr>
              <a:t> the </a:t>
            </a:r>
            <a:r>
              <a:rPr kumimoji="0" lang="en-GB" sz="2600" b="1" i="0" u="none" strike="noStrike" kern="1200" cap="none" spc="0" normalizeH="0" noProof="0" dirty="0" smtClean="0">
                <a:ln>
                  <a:noFill/>
                </a:ln>
                <a:solidFill>
                  <a:schemeClr val="tx1">
                    <a:lumMod val="65000"/>
                    <a:lumOff val="35000"/>
                  </a:schemeClr>
                </a:solidFill>
                <a:effectLst/>
                <a:uLnTx/>
                <a:uFillTx/>
                <a:latin typeface="+mn-lt"/>
                <a:ea typeface="+mn-ea"/>
                <a:cs typeface="+mn-cs"/>
              </a:rPr>
              <a:t>Quality Policy and Quality Objectives</a:t>
            </a:r>
            <a:r>
              <a:rPr kumimoji="0" lang="en-GB" sz="2600" b="0" i="0" u="none" strike="noStrike" kern="1200" cap="none" spc="0" normalizeH="0" noProof="0" dirty="0" smtClean="0">
                <a:ln>
                  <a:noFill/>
                </a:ln>
                <a:solidFill>
                  <a:schemeClr val="tx1">
                    <a:lumMod val="65000"/>
                    <a:lumOff val="35000"/>
                  </a:schemeClr>
                </a:solidFill>
                <a:effectLst/>
                <a:uLnTx/>
                <a:uFillTx/>
                <a:latin typeface="+mn-lt"/>
                <a:ea typeface="+mn-ea"/>
                <a:cs typeface="+mn-cs"/>
              </a:rPr>
              <a:t>;</a:t>
            </a:r>
          </a:p>
          <a:p>
            <a:pPr marL="342900" lvl="0" indent="-342900" defTabSz="914400">
              <a:spcBef>
                <a:spcPts val="2000"/>
              </a:spcBef>
              <a:buClr>
                <a:schemeClr val="accent1"/>
              </a:buClr>
              <a:buFont typeface="Wingdings 2" pitchFamily="18" charset="2"/>
              <a:buChar char=""/>
            </a:pPr>
            <a:r>
              <a:rPr lang="en-US" sz="2600" dirty="0" smtClean="0">
                <a:solidFill>
                  <a:schemeClr val="tx1">
                    <a:lumMod val="65000"/>
                    <a:lumOff val="35000"/>
                  </a:schemeClr>
                </a:solidFill>
              </a:rPr>
              <a:t>T</a:t>
            </a:r>
            <a:r>
              <a:rPr lang="en-GB" sz="2600" dirty="0" err="1" smtClean="0">
                <a:solidFill>
                  <a:schemeClr val="tx1">
                    <a:lumMod val="65000"/>
                    <a:lumOff val="35000"/>
                  </a:schemeClr>
                </a:solidFill>
              </a:rPr>
              <a:t>o</a:t>
            </a:r>
            <a:r>
              <a:rPr lang="en-GB" sz="2600" dirty="0" smtClean="0">
                <a:solidFill>
                  <a:schemeClr val="tx1">
                    <a:lumMod val="65000"/>
                    <a:lumOff val="35000"/>
                  </a:schemeClr>
                </a:solidFill>
              </a:rPr>
              <a:t> promote the Quality Policy and Quality Objectives;</a:t>
            </a:r>
          </a:p>
          <a:p>
            <a:pPr marL="342900" lvl="0" indent="-342900" defTabSz="914400">
              <a:spcBef>
                <a:spcPts val="2000"/>
              </a:spcBef>
              <a:buClr>
                <a:schemeClr val="accent1"/>
              </a:buClr>
              <a:buFont typeface="Wingdings 2" pitchFamily="18" charset="2"/>
              <a:buChar char=""/>
            </a:pPr>
            <a:r>
              <a:rPr lang="en-US" sz="2600" dirty="0" smtClean="0">
                <a:solidFill>
                  <a:schemeClr val="tx1">
                    <a:lumMod val="65000"/>
                    <a:lumOff val="35000"/>
                  </a:schemeClr>
                </a:solidFill>
              </a:rPr>
              <a:t>T</a:t>
            </a:r>
            <a:r>
              <a:rPr lang="en-GB" sz="2600" dirty="0" err="1" smtClean="0">
                <a:solidFill>
                  <a:schemeClr val="tx1">
                    <a:lumMod val="65000"/>
                    <a:lumOff val="35000"/>
                  </a:schemeClr>
                </a:solidFill>
              </a:rPr>
              <a:t>o</a:t>
            </a:r>
            <a:r>
              <a:rPr lang="en-GB" sz="2600" dirty="0" smtClean="0">
                <a:solidFill>
                  <a:schemeClr val="tx1">
                    <a:lumMod val="65000"/>
                    <a:lumOff val="35000"/>
                  </a:schemeClr>
                </a:solidFill>
              </a:rPr>
              <a:t> ensure focus on costumer requirements</a:t>
            </a:r>
          </a:p>
          <a:p>
            <a:pPr marL="342900" lvl="0" indent="-342900" defTabSz="914400">
              <a:spcBef>
                <a:spcPts val="2000"/>
              </a:spcBef>
              <a:buClr>
                <a:schemeClr val="accent1"/>
              </a:buClr>
              <a:buFont typeface="Wingdings 2" pitchFamily="18" charset="2"/>
              <a:buChar char=""/>
            </a:pPr>
            <a:r>
              <a:rPr lang="en-US" sz="2600" dirty="0" smtClean="0">
                <a:solidFill>
                  <a:schemeClr val="tx1">
                    <a:lumMod val="65000"/>
                    <a:lumOff val="35000"/>
                  </a:schemeClr>
                </a:solidFill>
              </a:rPr>
              <a:t>T</a:t>
            </a:r>
            <a:r>
              <a:rPr lang="en-GB" sz="2600" dirty="0" err="1" smtClean="0">
                <a:solidFill>
                  <a:schemeClr val="tx1">
                    <a:lumMod val="65000"/>
                    <a:lumOff val="35000"/>
                  </a:schemeClr>
                </a:solidFill>
              </a:rPr>
              <a:t>o</a:t>
            </a:r>
            <a:r>
              <a:rPr lang="en-GB" sz="2600" dirty="0" smtClean="0">
                <a:solidFill>
                  <a:schemeClr val="tx1">
                    <a:lumMod val="65000"/>
                    <a:lumOff val="35000"/>
                  </a:schemeClr>
                </a:solidFill>
              </a:rPr>
              <a:t> ensure appropriate processes are implemented</a:t>
            </a:r>
          </a:p>
          <a:p>
            <a:pPr marL="342900" lvl="0" indent="-342900" defTabSz="914400">
              <a:spcBef>
                <a:spcPts val="2000"/>
              </a:spcBef>
              <a:buClr>
                <a:schemeClr val="accent1"/>
              </a:buClr>
            </a:pPr>
            <a:endParaRPr lang="en-GB" sz="2600" dirty="0" smtClean="0">
              <a:solidFill>
                <a:schemeClr val="tx1">
                  <a:lumMod val="65000"/>
                  <a:lumOff val="35000"/>
                </a:schemeClr>
              </a:solidFill>
            </a:endParaRPr>
          </a:p>
          <a:p>
            <a:pPr marL="342900" marR="0" lvl="0" indent="-342900"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endParaRPr kumimoji="0" lang="en-GB" sz="26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5" name="Date Placeholder 4"/>
          <p:cNvSpPr>
            <a:spLocks noGrp="1"/>
          </p:cNvSpPr>
          <p:nvPr>
            <p:ph type="dt" sz="half" idx="10"/>
          </p:nvPr>
        </p:nvSpPr>
        <p:spPr/>
        <p:txBody>
          <a:bodyPr/>
          <a:lstStyle/>
          <a:p>
            <a:fld id="{01C9E22A-7835-F248-9370-AE586CAEAA1C}" type="datetime1">
              <a:rPr lang="en-US" smtClean="0"/>
              <a:pPr/>
              <a:t>12/02/19</a:t>
            </a:fld>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30</a:t>
            </a:fld>
            <a:endParaRPr lang="en-GB"/>
          </a:p>
        </p:txBody>
      </p:sp>
      <p:sp>
        <p:nvSpPr>
          <p:cNvPr id="7" name="Footer Placeholder 6"/>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30047456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top management - 2</a:t>
            </a:r>
            <a:endParaRPr lang="en-GB" dirty="0"/>
          </a:p>
        </p:txBody>
      </p:sp>
      <p:sp>
        <p:nvSpPr>
          <p:cNvPr id="4" name="Content Placeholder 2"/>
          <p:cNvSpPr txBox="1">
            <a:spLocks/>
          </p:cNvSpPr>
          <p:nvPr/>
        </p:nvSpPr>
        <p:spPr>
          <a:xfrm>
            <a:off x="489600" y="2595562"/>
            <a:ext cx="8302253" cy="367076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r>
              <a:rPr kumimoji="0" lang="en-US"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T</a:t>
            </a:r>
            <a:r>
              <a:rPr kumimoji="0" lang="pt-PT"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o </a:t>
            </a:r>
            <a:r>
              <a:rPr kumimoji="0" lang="pt-PT" sz="26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ensure</a:t>
            </a:r>
            <a:r>
              <a:rPr kumimoji="0" lang="pt-PT"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r>
              <a:rPr kumimoji="0" lang="pt-PT" sz="26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that</a:t>
            </a:r>
            <a:r>
              <a:rPr kumimoji="0" lang="pt-PT"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r>
              <a:rPr kumimoji="0" lang="pt-PT" sz="26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an</a:t>
            </a:r>
            <a:r>
              <a:rPr kumimoji="0" lang="pt-PT"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r>
              <a:rPr kumimoji="0" lang="pt-PT" sz="26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effective</a:t>
            </a:r>
            <a:r>
              <a:rPr kumimoji="0" lang="pt-PT"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r>
              <a:rPr kumimoji="0" lang="pt-PT" sz="26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and</a:t>
            </a:r>
            <a:r>
              <a:rPr kumimoji="0" lang="pt-PT"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r>
              <a:rPr kumimoji="0" lang="pt-PT" sz="26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efficient</a:t>
            </a:r>
            <a:r>
              <a:rPr kumimoji="0" lang="pt-PT"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r>
              <a:rPr kumimoji="0" lang="pt-PT" sz="26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Quality</a:t>
            </a:r>
            <a:r>
              <a:rPr kumimoji="0" lang="pt-PT"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r>
              <a:rPr kumimoji="0" lang="pt-PT" sz="26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System</a:t>
            </a:r>
            <a:r>
              <a:rPr kumimoji="0" lang="pt-PT"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r>
              <a:rPr kumimoji="0" lang="pt-PT" sz="26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is</a:t>
            </a:r>
            <a:r>
              <a:rPr kumimoji="0" lang="pt-PT"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 </a:t>
            </a:r>
            <a:r>
              <a:rPr kumimoji="0" lang="pt-PT" sz="2600" b="0" i="0" u="none" strike="noStrike" kern="1200" cap="none" spc="0" normalizeH="0" baseline="0" noProof="0" dirty="0" err="1" smtClean="0">
                <a:ln>
                  <a:noFill/>
                </a:ln>
                <a:solidFill>
                  <a:schemeClr val="tx1">
                    <a:lumMod val="65000"/>
                    <a:lumOff val="35000"/>
                  </a:schemeClr>
                </a:solidFill>
                <a:effectLst/>
                <a:uLnTx/>
                <a:uFillTx/>
                <a:latin typeface="+mn-lt"/>
                <a:ea typeface="+mn-ea"/>
                <a:cs typeface="+mn-cs"/>
              </a:rPr>
              <a:t>established</a:t>
            </a:r>
            <a:endParaRPr kumimoji="0" lang="pt-PT" sz="2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r>
              <a:rPr lang="pt-PT" sz="2600" dirty="0" smtClean="0">
                <a:solidFill>
                  <a:schemeClr val="tx1">
                    <a:lumMod val="65000"/>
                    <a:lumOff val="35000"/>
                  </a:schemeClr>
                </a:solidFill>
              </a:rPr>
              <a:t>To </a:t>
            </a:r>
            <a:r>
              <a:rPr lang="pt-PT" sz="2600" dirty="0" err="1" smtClean="0">
                <a:solidFill>
                  <a:schemeClr val="tx1">
                    <a:lumMod val="65000"/>
                    <a:lumOff val="35000"/>
                  </a:schemeClr>
                </a:solidFill>
              </a:rPr>
              <a:t>ensure</a:t>
            </a:r>
            <a:r>
              <a:rPr lang="pt-PT" sz="2600" dirty="0" smtClean="0">
                <a:solidFill>
                  <a:schemeClr val="tx1">
                    <a:lumMod val="65000"/>
                    <a:lumOff val="35000"/>
                  </a:schemeClr>
                </a:solidFill>
              </a:rPr>
              <a:t> </a:t>
            </a:r>
            <a:r>
              <a:rPr lang="pt-PT" sz="2600" dirty="0" err="1" smtClean="0">
                <a:solidFill>
                  <a:schemeClr val="tx1">
                    <a:lumMod val="65000"/>
                    <a:lumOff val="35000"/>
                  </a:schemeClr>
                </a:solidFill>
              </a:rPr>
              <a:t>the</a:t>
            </a:r>
            <a:r>
              <a:rPr lang="pt-PT" sz="2600" dirty="0" smtClean="0">
                <a:solidFill>
                  <a:schemeClr val="tx1">
                    <a:lumMod val="65000"/>
                    <a:lumOff val="35000"/>
                  </a:schemeClr>
                </a:solidFill>
              </a:rPr>
              <a:t> </a:t>
            </a:r>
            <a:r>
              <a:rPr lang="pt-PT" sz="2600" b="1" dirty="0" err="1" smtClean="0">
                <a:solidFill>
                  <a:schemeClr val="tx1">
                    <a:lumMod val="65000"/>
                    <a:lumOff val="35000"/>
                  </a:schemeClr>
                </a:solidFill>
              </a:rPr>
              <a:t>availability</a:t>
            </a:r>
            <a:r>
              <a:rPr lang="pt-PT" sz="2600" b="1" dirty="0" smtClean="0">
                <a:solidFill>
                  <a:schemeClr val="tx1">
                    <a:lumMod val="65000"/>
                    <a:lumOff val="35000"/>
                  </a:schemeClr>
                </a:solidFill>
              </a:rPr>
              <a:t> </a:t>
            </a:r>
            <a:r>
              <a:rPr lang="pt-PT" sz="2600" b="1" dirty="0" err="1" smtClean="0">
                <a:solidFill>
                  <a:schemeClr val="tx1">
                    <a:lumMod val="65000"/>
                    <a:lumOff val="35000"/>
                  </a:schemeClr>
                </a:solidFill>
              </a:rPr>
              <a:t>of</a:t>
            </a:r>
            <a:r>
              <a:rPr lang="pt-PT" sz="2600" b="1" dirty="0" smtClean="0">
                <a:solidFill>
                  <a:schemeClr val="tx1">
                    <a:lumMod val="65000"/>
                    <a:lumOff val="35000"/>
                  </a:schemeClr>
                </a:solidFill>
              </a:rPr>
              <a:t> </a:t>
            </a:r>
            <a:r>
              <a:rPr lang="pt-PT" sz="2600" b="1" dirty="0" err="1" smtClean="0">
                <a:solidFill>
                  <a:schemeClr val="tx1">
                    <a:lumMod val="65000"/>
                    <a:lumOff val="35000"/>
                  </a:schemeClr>
                </a:solidFill>
              </a:rPr>
              <a:t>necessary</a:t>
            </a:r>
            <a:r>
              <a:rPr lang="pt-PT" sz="2600" b="1" dirty="0" smtClean="0">
                <a:solidFill>
                  <a:schemeClr val="tx1">
                    <a:lumMod val="65000"/>
                    <a:lumOff val="35000"/>
                  </a:schemeClr>
                </a:solidFill>
              </a:rPr>
              <a:t> </a:t>
            </a:r>
            <a:r>
              <a:rPr lang="pt-PT" sz="2600" b="1" dirty="0" err="1" smtClean="0">
                <a:solidFill>
                  <a:schemeClr val="tx1">
                    <a:lumMod val="65000"/>
                    <a:lumOff val="35000"/>
                  </a:schemeClr>
                </a:solidFill>
              </a:rPr>
              <a:t>resources</a:t>
            </a:r>
            <a:endParaRPr lang="pt-PT" sz="2600" b="1" dirty="0" smtClean="0">
              <a:solidFill>
                <a:schemeClr val="tx1">
                  <a:lumMod val="65000"/>
                  <a:lumOff val="35000"/>
                </a:schemeClr>
              </a:solidFill>
            </a:endParaRPr>
          </a:p>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r>
              <a:rPr lang="pt-PT" sz="2600" dirty="0" smtClean="0">
                <a:solidFill>
                  <a:schemeClr val="tx1">
                    <a:lumMod val="65000"/>
                    <a:lumOff val="35000"/>
                  </a:schemeClr>
                </a:solidFill>
              </a:rPr>
              <a:t>To </a:t>
            </a:r>
            <a:r>
              <a:rPr lang="pt-PT" sz="2600" b="1" dirty="0" err="1" smtClean="0">
                <a:solidFill>
                  <a:schemeClr val="tx1">
                    <a:lumMod val="65000"/>
                    <a:lumOff val="35000"/>
                  </a:schemeClr>
                </a:solidFill>
              </a:rPr>
              <a:t>review</a:t>
            </a:r>
            <a:r>
              <a:rPr lang="pt-PT" sz="2600" b="1" dirty="0" smtClean="0">
                <a:solidFill>
                  <a:schemeClr val="tx1">
                    <a:lumMod val="65000"/>
                    <a:lumOff val="35000"/>
                  </a:schemeClr>
                </a:solidFill>
              </a:rPr>
              <a:t> </a:t>
            </a:r>
            <a:r>
              <a:rPr lang="pt-PT" sz="2600" b="1" dirty="0" err="1" smtClean="0">
                <a:solidFill>
                  <a:schemeClr val="tx1">
                    <a:lumMod val="65000"/>
                    <a:lumOff val="35000"/>
                  </a:schemeClr>
                </a:solidFill>
              </a:rPr>
              <a:t>the</a:t>
            </a:r>
            <a:r>
              <a:rPr lang="pt-PT" sz="2600" b="1" dirty="0" smtClean="0">
                <a:solidFill>
                  <a:schemeClr val="tx1">
                    <a:lumMod val="65000"/>
                    <a:lumOff val="35000"/>
                  </a:schemeClr>
                </a:solidFill>
              </a:rPr>
              <a:t> </a:t>
            </a:r>
            <a:r>
              <a:rPr lang="pt-PT" sz="2600" b="1" dirty="0" err="1" smtClean="0">
                <a:solidFill>
                  <a:schemeClr val="tx1">
                    <a:lumMod val="65000"/>
                    <a:lumOff val="35000"/>
                  </a:schemeClr>
                </a:solidFill>
              </a:rPr>
              <a:t>Quality</a:t>
            </a:r>
            <a:r>
              <a:rPr lang="pt-PT" sz="2600" b="1" dirty="0" smtClean="0">
                <a:solidFill>
                  <a:schemeClr val="tx1">
                    <a:lumMod val="65000"/>
                    <a:lumOff val="35000"/>
                  </a:schemeClr>
                </a:solidFill>
              </a:rPr>
              <a:t> </a:t>
            </a:r>
            <a:r>
              <a:rPr lang="pt-PT" sz="2600" b="1" dirty="0" err="1" smtClean="0">
                <a:solidFill>
                  <a:schemeClr val="tx1">
                    <a:lumMod val="65000"/>
                    <a:lumOff val="35000"/>
                  </a:schemeClr>
                </a:solidFill>
              </a:rPr>
              <a:t>System</a:t>
            </a:r>
            <a:r>
              <a:rPr lang="pt-PT" sz="2600" b="1" dirty="0" smtClean="0">
                <a:solidFill>
                  <a:schemeClr val="tx1">
                    <a:lumMod val="65000"/>
                    <a:lumOff val="35000"/>
                  </a:schemeClr>
                </a:solidFill>
              </a:rPr>
              <a:t> </a:t>
            </a:r>
            <a:r>
              <a:rPr lang="pt-PT" sz="2600" b="1" dirty="0" err="1" smtClean="0">
                <a:solidFill>
                  <a:schemeClr val="tx1">
                    <a:lumMod val="65000"/>
                    <a:lumOff val="35000"/>
                  </a:schemeClr>
                </a:solidFill>
              </a:rPr>
              <a:t>periodically</a:t>
            </a:r>
            <a:endParaRPr lang="pt-PT" sz="2600" b="1" dirty="0" smtClean="0">
              <a:solidFill>
                <a:schemeClr val="tx1">
                  <a:lumMod val="65000"/>
                  <a:lumOff val="35000"/>
                </a:schemeClr>
              </a:solidFill>
            </a:endParaRPr>
          </a:p>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r>
              <a:rPr lang="en-US" sz="2600" dirty="0" smtClean="0">
                <a:solidFill>
                  <a:schemeClr val="tx1">
                    <a:lumMod val="65000"/>
                    <a:lumOff val="35000"/>
                  </a:schemeClr>
                </a:solidFill>
              </a:rPr>
              <a:t>T</a:t>
            </a:r>
            <a:r>
              <a:rPr lang="pt-PT" sz="2600" dirty="0" smtClean="0">
                <a:solidFill>
                  <a:schemeClr val="tx1">
                    <a:lumMod val="65000"/>
                    <a:lumOff val="35000"/>
                  </a:schemeClr>
                </a:solidFill>
              </a:rPr>
              <a:t>o decide </a:t>
            </a:r>
            <a:r>
              <a:rPr lang="pt-PT" sz="2600" dirty="0" err="1" smtClean="0">
                <a:solidFill>
                  <a:schemeClr val="tx1">
                    <a:lumMod val="65000"/>
                    <a:lumOff val="35000"/>
                  </a:schemeClr>
                </a:solidFill>
              </a:rPr>
              <a:t>on</a:t>
            </a:r>
            <a:r>
              <a:rPr lang="pt-PT" sz="2600" dirty="0" smtClean="0">
                <a:solidFill>
                  <a:schemeClr val="tx1">
                    <a:lumMod val="65000"/>
                    <a:lumOff val="35000"/>
                  </a:schemeClr>
                </a:solidFill>
              </a:rPr>
              <a:t> </a:t>
            </a:r>
            <a:r>
              <a:rPr lang="pt-PT" sz="2600" dirty="0" err="1" smtClean="0">
                <a:solidFill>
                  <a:schemeClr val="tx1">
                    <a:lumMod val="65000"/>
                    <a:lumOff val="35000"/>
                  </a:schemeClr>
                </a:solidFill>
              </a:rPr>
              <a:t>actions</a:t>
            </a:r>
            <a:r>
              <a:rPr lang="pt-PT" sz="2600" dirty="0" smtClean="0">
                <a:solidFill>
                  <a:schemeClr val="tx1">
                    <a:lumMod val="65000"/>
                    <a:lumOff val="35000"/>
                  </a:schemeClr>
                </a:solidFill>
              </a:rPr>
              <a:t> </a:t>
            </a:r>
            <a:r>
              <a:rPr lang="pt-PT" sz="2600" dirty="0" err="1" smtClean="0">
                <a:solidFill>
                  <a:schemeClr val="tx1">
                    <a:lumMod val="65000"/>
                    <a:lumOff val="35000"/>
                  </a:schemeClr>
                </a:solidFill>
              </a:rPr>
              <a:t>regarding</a:t>
            </a:r>
            <a:r>
              <a:rPr lang="pt-PT" sz="2600" dirty="0" smtClean="0">
                <a:solidFill>
                  <a:schemeClr val="tx1">
                    <a:lumMod val="65000"/>
                    <a:lumOff val="35000"/>
                  </a:schemeClr>
                </a:solidFill>
              </a:rPr>
              <a:t> </a:t>
            </a:r>
            <a:r>
              <a:rPr lang="pt-PT" sz="2600" dirty="0" err="1" smtClean="0">
                <a:solidFill>
                  <a:schemeClr val="tx1">
                    <a:lumMod val="65000"/>
                    <a:lumOff val="35000"/>
                  </a:schemeClr>
                </a:solidFill>
              </a:rPr>
              <a:t>the</a:t>
            </a:r>
            <a:r>
              <a:rPr lang="pt-PT" sz="2600" dirty="0" smtClean="0">
                <a:solidFill>
                  <a:schemeClr val="tx1">
                    <a:lumMod val="65000"/>
                    <a:lumOff val="35000"/>
                  </a:schemeClr>
                </a:solidFill>
              </a:rPr>
              <a:t> </a:t>
            </a:r>
            <a:r>
              <a:rPr lang="pt-PT" sz="2600" dirty="0" err="1" smtClean="0">
                <a:solidFill>
                  <a:schemeClr val="tx1">
                    <a:lumMod val="65000"/>
                    <a:lumOff val="35000"/>
                  </a:schemeClr>
                </a:solidFill>
              </a:rPr>
              <a:t>Quality</a:t>
            </a:r>
            <a:r>
              <a:rPr lang="pt-PT" sz="2600" dirty="0" smtClean="0">
                <a:solidFill>
                  <a:schemeClr val="tx1">
                    <a:lumMod val="65000"/>
                    <a:lumOff val="35000"/>
                  </a:schemeClr>
                </a:solidFill>
              </a:rPr>
              <a:t> </a:t>
            </a:r>
            <a:r>
              <a:rPr lang="pt-PT" sz="2600" dirty="0" err="1" smtClean="0">
                <a:solidFill>
                  <a:schemeClr val="tx1">
                    <a:lumMod val="65000"/>
                    <a:lumOff val="35000"/>
                  </a:schemeClr>
                </a:solidFill>
              </a:rPr>
              <a:t>Policy</a:t>
            </a:r>
            <a:r>
              <a:rPr lang="pt-PT" sz="2600" dirty="0" smtClean="0">
                <a:solidFill>
                  <a:schemeClr val="tx1">
                    <a:lumMod val="65000"/>
                    <a:lumOff val="35000"/>
                  </a:schemeClr>
                </a:solidFill>
              </a:rPr>
              <a:t> </a:t>
            </a:r>
            <a:r>
              <a:rPr lang="pt-PT" sz="2600" dirty="0" err="1" smtClean="0">
                <a:solidFill>
                  <a:schemeClr val="tx1">
                    <a:lumMod val="65000"/>
                    <a:lumOff val="35000"/>
                  </a:schemeClr>
                </a:solidFill>
              </a:rPr>
              <a:t>and</a:t>
            </a:r>
            <a:r>
              <a:rPr lang="pt-PT" sz="2600" dirty="0" smtClean="0">
                <a:solidFill>
                  <a:schemeClr val="tx1">
                    <a:lumMod val="65000"/>
                    <a:lumOff val="35000"/>
                  </a:schemeClr>
                </a:solidFill>
              </a:rPr>
              <a:t> </a:t>
            </a:r>
            <a:r>
              <a:rPr lang="pt-PT" sz="2600" dirty="0" err="1" smtClean="0">
                <a:solidFill>
                  <a:schemeClr val="tx1">
                    <a:lumMod val="65000"/>
                    <a:lumOff val="35000"/>
                  </a:schemeClr>
                </a:solidFill>
              </a:rPr>
              <a:t>Quality</a:t>
            </a:r>
            <a:r>
              <a:rPr lang="pt-PT" sz="2600" dirty="0" smtClean="0">
                <a:solidFill>
                  <a:schemeClr val="tx1">
                    <a:lumMod val="65000"/>
                    <a:lumOff val="35000"/>
                  </a:schemeClr>
                </a:solidFill>
              </a:rPr>
              <a:t> Objectives</a:t>
            </a:r>
            <a:endParaRPr lang="en-GB" sz="2600" dirty="0" smtClean="0">
              <a:solidFill>
                <a:schemeClr val="tx1">
                  <a:lumMod val="65000"/>
                  <a:lumOff val="35000"/>
                </a:schemeClr>
              </a:solidFill>
            </a:endParaRPr>
          </a:p>
          <a:p>
            <a:pPr marL="342900" lvl="0" indent="-342900" defTabSz="914400">
              <a:spcBef>
                <a:spcPts val="2000"/>
              </a:spcBef>
              <a:buClr>
                <a:schemeClr val="accent1"/>
              </a:buClr>
            </a:pPr>
            <a:endParaRPr lang="en-GB" sz="2600" dirty="0" smtClean="0">
              <a:solidFill>
                <a:schemeClr val="tx1">
                  <a:lumMod val="65000"/>
                  <a:lumOff val="35000"/>
                </a:schemeClr>
              </a:solidFill>
            </a:endParaRPr>
          </a:p>
          <a:p>
            <a:pPr marL="342900" marR="0" lvl="0" indent="-342900" algn="l" defTabSz="914400" rtl="0" eaLnBrk="1" fontAlgn="auto" latinLnBrk="0" hangingPunct="1">
              <a:lnSpc>
                <a:spcPct val="100000"/>
              </a:lnSpc>
              <a:spcBef>
                <a:spcPts val="2000"/>
              </a:spcBef>
              <a:spcAft>
                <a:spcPts val="0"/>
              </a:spcAft>
              <a:buClr>
                <a:schemeClr val="accent1"/>
              </a:buClr>
              <a:buSzTx/>
              <a:buFont typeface="Wingdings 2" pitchFamily="18" charset="2"/>
              <a:buChar char=""/>
              <a:tabLst/>
              <a:defRPr/>
            </a:pPr>
            <a:endParaRPr kumimoji="0" lang="en-GB" sz="26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5" name="Date Placeholder 4"/>
          <p:cNvSpPr>
            <a:spLocks noGrp="1"/>
          </p:cNvSpPr>
          <p:nvPr>
            <p:ph type="dt" sz="half" idx="10"/>
          </p:nvPr>
        </p:nvSpPr>
        <p:spPr/>
        <p:txBody>
          <a:bodyPr/>
          <a:lstStyle/>
          <a:p>
            <a:fld id="{E860486A-256B-634B-A74C-AB1B289A2289}" type="datetime1">
              <a:rPr lang="en-US" smtClean="0"/>
              <a:pPr/>
              <a:t>12/02/19</a:t>
            </a:fld>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31</a:t>
            </a:fld>
            <a:endParaRPr lang="en-GB"/>
          </a:p>
        </p:txBody>
      </p:sp>
      <p:sp>
        <p:nvSpPr>
          <p:cNvPr id="7" name="Footer Placeholder 6"/>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217423920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Management Principles</a:t>
            </a:r>
            <a:endParaRPr lang="en-GB" dirty="0"/>
          </a:p>
        </p:txBody>
      </p:sp>
      <p:sp>
        <p:nvSpPr>
          <p:cNvPr id="3" name="Content Placeholder 2"/>
          <p:cNvSpPr>
            <a:spLocks noGrp="1"/>
          </p:cNvSpPr>
          <p:nvPr>
            <p:ph idx="1"/>
          </p:nvPr>
        </p:nvSpPr>
        <p:spPr>
          <a:xfrm>
            <a:off x="1114424" y="2325127"/>
            <a:ext cx="7610476" cy="4228073"/>
          </a:xfrm>
        </p:spPr>
        <p:txBody>
          <a:bodyPr>
            <a:noAutofit/>
          </a:bodyPr>
          <a:lstStyle/>
          <a:p>
            <a:pPr marL="914400" lvl="1" indent="-514350">
              <a:lnSpc>
                <a:spcPct val="80000"/>
              </a:lnSpc>
              <a:spcBef>
                <a:spcPct val="50000"/>
              </a:spcBef>
              <a:buAutoNum type="arabicPeriod"/>
              <a:defRPr/>
            </a:pPr>
            <a:r>
              <a:rPr lang="pt-PT" sz="2400" dirty="0" err="1" smtClean="0"/>
              <a:t>Quality</a:t>
            </a:r>
            <a:r>
              <a:rPr lang="pt-PT" sz="2400" dirty="0" smtClean="0"/>
              <a:t> </a:t>
            </a:r>
            <a:r>
              <a:rPr lang="pt-PT" sz="2400" dirty="0" err="1"/>
              <a:t>Policy</a:t>
            </a:r>
            <a:r>
              <a:rPr lang="pt-PT" sz="2400" dirty="0"/>
              <a:t> </a:t>
            </a:r>
            <a:r>
              <a:rPr lang="pt-PT" sz="2400" dirty="0" err="1"/>
              <a:t>and</a:t>
            </a:r>
            <a:r>
              <a:rPr lang="pt-PT" sz="2400" dirty="0"/>
              <a:t> </a:t>
            </a:r>
            <a:r>
              <a:rPr lang="pt-PT" sz="2400" dirty="0" err="1"/>
              <a:t>Leadership</a:t>
            </a:r>
            <a:endParaRPr lang="pt-PT" sz="2400" dirty="0"/>
          </a:p>
          <a:p>
            <a:pPr marL="914400" lvl="1" indent="-514350">
              <a:lnSpc>
                <a:spcPct val="80000"/>
              </a:lnSpc>
              <a:spcBef>
                <a:spcPct val="50000"/>
              </a:spcBef>
              <a:buAutoNum type="arabicPeriod"/>
              <a:defRPr/>
            </a:pPr>
            <a:r>
              <a:rPr lang="pt-PT" sz="2400" dirty="0" err="1"/>
              <a:t>The</a:t>
            </a:r>
            <a:r>
              <a:rPr lang="pt-PT" sz="2400" dirty="0"/>
              <a:t> </a:t>
            </a:r>
            <a:r>
              <a:rPr lang="pt-PT" sz="2400" b="1" dirty="0" err="1"/>
              <a:t>P</a:t>
            </a:r>
            <a:r>
              <a:rPr lang="pt-PT" sz="2400" b="1" dirty="0" err="1" smtClean="0"/>
              <a:t>rocess</a:t>
            </a:r>
            <a:r>
              <a:rPr lang="pt-PT" sz="2400" dirty="0" smtClean="0"/>
              <a:t> </a:t>
            </a:r>
            <a:r>
              <a:rPr lang="pt-PT" sz="2400" dirty="0" err="1"/>
              <a:t>Approach</a:t>
            </a:r>
            <a:endParaRPr lang="pt-PT" sz="2400" dirty="0"/>
          </a:p>
          <a:p>
            <a:pPr marL="914400" lvl="1" indent="-514350">
              <a:lnSpc>
                <a:spcPct val="80000"/>
              </a:lnSpc>
              <a:spcBef>
                <a:spcPct val="50000"/>
              </a:spcBef>
              <a:buAutoNum type="arabicPeriod"/>
              <a:defRPr/>
            </a:pPr>
            <a:endParaRPr lang="pt-PT" sz="2400" dirty="0"/>
          </a:p>
        </p:txBody>
      </p:sp>
      <p:sp>
        <p:nvSpPr>
          <p:cNvPr id="4" name="Date Placeholder 3"/>
          <p:cNvSpPr>
            <a:spLocks noGrp="1"/>
          </p:cNvSpPr>
          <p:nvPr>
            <p:ph type="dt" sz="half" idx="10"/>
          </p:nvPr>
        </p:nvSpPr>
        <p:spPr/>
        <p:txBody>
          <a:bodyPr/>
          <a:lstStyle/>
          <a:p>
            <a:fld id="{09963A3F-7411-0149-8535-57C816611FF2}"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32</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
        <p:nvSpPr>
          <p:cNvPr id="7" name="Title 1"/>
          <p:cNvSpPr txBox="1">
            <a:spLocks/>
          </p:cNvSpPr>
          <p:nvPr/>
        </p:nvSpPr>
        <p:spPr>
          <a:xfrm>
            <a:off x="0" y="553384"/>
            <a:ext cx="9144000" cy="1484872"/>
          </a:xfrm>
          <a:prstGeom prst="rect">
            <a:avLst/>
          </a:prstGeom>
          <a:solidFill>
            <a:schemeClr val="tx2"/>
          </a:solidFill>
        </p:spPr>
        <p:txBody>
          <a:bodyPr vert="horz" lIns="1188720" tIns="45720" rIns="274320" bIns="45720" rtlCol="0" anchor="ctr">
            <a:no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pPr algn="ctr"/>
            <a:r>
              <a:rPr lang="en-GB" sz="4000" b="1" smtClean="0"/>
              <a:t>Quality Management Principles</a:t>
            </a:r>
            <a:endParaRPr lang="en-GB" sz="4000" b="1" dirty="0"/>
          </a:p>
        </p:txBody>
      </p:sp>
    </p:spTree>
    <p:extLst>
      <p:ext uri="{BB962C8B-B14F-4D97-AF65-F5344CB8AC3E}">
        <p14:creationId xmlns:p14="http://schemas.microsoft.com/office/powerpoint/2010/main" val="380217857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Approach</a:t>
            </a:r>
            <a:endParaRPr lang="en-US" dirty="0"/>
          </a:p>
        </p:txBody>
      </p:sp>
      <p:sp>
        <p:nvSpPr>
          <p:cNvPr id="3" name="Content Placeholder 2"/>
          <p:cNvSpPr>
            <a:spLocks noGrp="1"/>
          </p:cNvSpPr>
          <p:nvPr>
            <p:ph idx="1"/>
          </p:nvPr>
        </p:nvSpPr>
        <p:spPr>
          <a:xfrm>
            <a:off x="899592" y="2420888"/>
            <a:ext cx="7610476" cy="3670767"/>
          </a:xfrm>
        </p:spPr>
        <p:txBody>
          <a:bodyPr/>
          <a:lstStyle/>
          <a:p>
            <a:r>
              <a:rPr lang="en-US" dirty="0" smtClean="0"/>
              <a:t>Process: a collection of activities / tasks that produce outputs (services or products) from inputs</a:t>
            </a:r>
            <a:endParaRPr lang="en-US" dirty="0"/>
          </a:p>
        </p:txBody>
      </p:sp>
      <p:sp>
        <p:nvSpPr>
          <p:cNvPr id="4" name="Date Placeholder 3"/>
          <p:cNvSpPr>
            <a:spLocks noGrp="1"/>
          </p:cNvSpPr>
          <p:nvPr>
            <p:ph type="dt" sz="half" idx="10"/>
          </p:nvPr>
        </p:nvSpPr>
        <p:spPr/>
        <p:txBody>
          <a:bodyPr/>
          <a:lstStyle/>
          <a:p>
            <a:fld id="{6AC3E702-1CB2-DA4B-B5B3-5BFA4F802A94}"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33</a:t>
            </a:fld>
            <a:endParaRPr lang="en-GB"/>
          </a:p>
        </p:txBody>
      </p:sp>
      <p:graphicFrame>
        <p:nvGraphicFramePr>
          <p:cNvPr id="7" name="Diagram 6"/>
          <p:cNvGraphicFramePr/>
          <p:nvPr>
            <p:extLst>
              <p:ext uri="{D42A27DB-BD31-4B8C-83A1-F6EECF244321}">
                <p14:modId xmlns:p14="http://schemas.microsoft.com/office/powerpoint/2010/main" val="3617008078"/>
              </p:ext>
            </p:extLst>
          </p:nvPr>
        </p:nvGraphicFramePr>
        <p:xfrm>
          <a:off x="1154455" y="2791631"/>
          <a:ext cx="6555184" cy="3329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04941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Approach</a:t>
            </a:r>
            <a:endParaRPr lang="en-US" dirty="0"/>
          </a:p>
        </p:txBody>
      </p:sp>
      <p:sp>
        <p:nvSpPr>
          <p:cNvPr id="3" name="Content Placeholder 2"/>
          <p:cNvSpPr>
            <a:spLocks noGrp="1"/>
          </p:cNvSpPr>
          <p:nvPr>
            <p:ph idx="1"/>
          </p:nvPr>
        </p:nvSpPr>
        <p:spPr>
          <a:xfrm>
            <a:off x="899592" y="2386443"/>
            <a:ext cx="7610476" cy="3670767"/>
          </a:xfrm>
        </p:spPr>
        <p:txBody>
          <a:bodyPr/>
          <a:lstStyle/>
          <a:p>
            <a:r>
              <a:rPr lang="en-US" dirty="0" smtClean="0"/>
              <a:t>Example: student registration</a:t>
            </a:r>
            <a:endParaRPr lang="en-US" dirty="0"/>
          </a:p>
        </p:txBody>
      </p:sp>
      <p:sp>
        <p:nvSpPr>
          <p:cNvPr id="4" name="Date Placeholder 3"/>
          <p:cNvSpPr>
            <a:spLocks noGrp="1"/>
          </p:cNvSpPr>
          <p:nvPr>
            <p:ph type="dt" sz="half" idx="10"/>
          </p:nvPr>
        </p:nvSpPr>
        <p:spPr/>
        <p:txBody>
          <a:bodyPr/>
          <a:lstStyle/>
          <a:p>
            <a:fld id="{6AC3E702-1CB2-DA4B-B5B3-5BFA4F802A94}"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34</a:t>
            </a:fld>
            <a:endParaRPr lang="en-GB"/>
          </a:p>
        </p:txBody>
      </p:sp>
      <p:graphicFrame>
        <p:nvGraphicFramePr>
          <p:cNvPr id="7" name="Diagram 6"/>
          <p:cNvGraphicFramePr/>
          <p:nvPr>
            <p:extLst>
              <p:ext uri="{D42A27DB-BD31-4B8C-83A1-F6EECF244321}">
                <p14:modId xmlns:p14="http://schemas.microsoft.com/office/powerpoint/2010/main" val="192719029"/>
              </p:ext>
            </p:extLst>
          </p:nvPr>
        </p:nvGraphicFramePr>
        <p:xfrm>
          <a:off x="380279" y="2994831"/>
          <a:ext cx="8333416" cy="3329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556656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Approach</a:t>
            </a:r>
            <a:endParaRPr lang="en-US" dirty="0"/>
          </a:p>
        </p:txBody>
      </p:sp>
      <p:sp>
        <p:nvSpPr>
          <p:cNvPr id="3" name="Content Placeholder 2"/>
          <p:cNvSpPr>
            <a:spLocks noGrp="1"/>
          </p:cNvSpPr>
          <p:nvPr>
            <p:ph idx="1"/>
          </p:nvPr>
        </p:nvSpPr>
        <p:spPr>
          <a:xfrm>
            <a:off x="899592" y="2386443"/>
            <a:ext cx="7610476" cy="3670767"/>
          </a:xfrm>
        </p:spPr>
        <p:txBody>
          <a:bodyPr/>
          <a:lstStyle/>
          <a:p>
            <a:r>
              <a:rPr lang="en-US" dirty="0" smtClean="0"/>
              <a:t>Example: teaching</a:t>
            </a:r>
            <a:endParaRPr lang="en-US" dirty="0"/>
          </a:p>
        </p:txBody>
      </p:sp>
      <p:sp>
        <p:nvSpPr>
          <p:cNvPr id="4" name="Date Placeholder 3"/>
          <p:cNvSpPr>
            <a:spLocks noGrp="1"/>
          </p:cNvSpPr>
          <p:nvPr>
            <p:ph type="dt" sz="half" idx="10"/>
          </p:nvPr>
        </p:nvSpPr>
        <p:spPr/>
        <p:txBody>
          <a:bodyPr/>
          <a:lstStyle/>
          <a:p>
            <a:fld id="{6AC3E702-1CB2-DA4B-B5B3-5BFA4F802A94}"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35</a:t>
            </a:fld>
            <a:endParaRPr lang="en-GB"/>
          </a:p>
        </p:txBody>
      </p:sp>
      <p:graphicFrame>
        <p:nvGraphicFramePr>
          <p:cNvPr id="7" name="Diagram 6"/>
          <p:cNvGraphicFramePr/>
          <p:nvPr>
            <p:extLst>
              <p:ext uri="{D42A27DB-BD31-4B8C-83A1-F6EECF244321}">
                <p14:modId xmlns:p14="http://schemas.microsoft.com/office/powerpoint/2010/main" val="1406139233"/>
              </p:ext>
            </p:extLst>
          </p:nvPr>
        </p:nvGraphicFramePr>
        <p:xfrm>
          <a:off x="380279" y="2791631"/>
          <a:ext cx="8333416" cy="3329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30196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Approach</a:t>
            </a:r>
            <a:endParaRPr lang="en-US" dirty="0"/>
          </a:p>
        </p:txBody>
      </p:sp>
      <p:sp>
        <p:nvSpPr>
          <p:cNvPr id="3" name="Content Placeholder 2"/>
          <p:cNvSpPr>
            <a:spLocks noGrp="1"/>
          </p:cNvSpPr>
          <p:nvPr>
            <p:ph idx="1"/>
          </p:nvPr>
        </p:nvSpPr>
        <p:spPr>
          <a:xfrm>
            <a:off x="899592" y="2386443"/>
            <a:ext cx="7610476" cy="3670767"/>
          </a:xfrm>
        </p:spPr>
        <p:txBody>
          <a:bodyPr/>
          <a:lstStyle/>
          <a:p>
            <a:r>
              <a:rPr lang="en-US" dirty="0" smtClean="0"/>
              <a:t>Example: Preparation of classes timetables</a:t>
            </a:r>
            <a:endParaRPr lang="en-US" dirty="0"/>
          </a:p>
        </p:txBody>
      </p:sp>
      <p:sp>
        <p:nvSpPr>
          <p:cNvPr id="4" name="Date Placeholder 3"/>
          <p:cNvSpPr>
            <a:spLocks noGrp="1"/>
          </p:cNvSpPr>
          <p:nvPr>
            <p:ph type="dt" sz="half" idx="10"/>
          </p:nvPr>
        </p:nvSpPr>
        <p:spPr/>
        <p:txBody>
          <a:bodyPr/>
          <a:lstStyle/>
          <a:p>
            <a:fld id="{6AC3E702-1CB2-DA4B-B5B3-5BFA4F802A94}"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36</a:t>
            </a:fld>
            <a:endParaRPr lang="en-GB"/>
          </a:p>
        </p:txBody>
      </p:sp>
      <p:graphicFrame>
        <p:nvGraphicFramePr>
          <p:cNvPr id="7" name="Diagram 6"/>
          <p:cNvGraphicFramePr/>
          <p:nvPr>
            <p:extLst>
              <p:ext uri="{D42A27DB-BD31-4B8C-83A1-F6EECF244321}">
                <p14:modId xmlns:p14="http://schemas.microsoft.com/office/powerpoint/2010/main" val="3111016827"/>
              </p:ext>
            </p:extLst>
          </p:nvPr>
        </p:nvGraphicFramePr>
        <p:xfrm>
          <a:off x="380279" y="2791631"/>
          <a:ext cx="8333416" cy="3329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007687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Approach</a:t>
            </a:r>
            <a:endParaRPr lang="en-US" dirty="0"/>
          </a:p>
        </p:txBody>
      </p:sp>
      <p:sp>
        <p:nvSpPr>
          <p:cNvPr id="3" name="Content Placeholder 2"/>
          <p:cNvSpPr>
            <a:spLocks noGrp="1"/>
          </p:cNvSpPr>
          <p:nvPr>
            <p:ph idx="1"/>
          </p:nvPr>
        </p:nvSpPr>
        <p:spPr>
          <a:xfrm>
            <a:off x="899592" y="2386443"/>
            <a:ext cx="7610476" cy="3670767"/>
          </a:xfrm>
        </p:spPr>
        <p:txBody>
          <a:bodyPr/>
          <a:lstStyle/>
          <a:p>
            <a:r>
              <a:rPr lang="en-US" dirty="0" smtClean="0"/>
              <a:t>Example: Diploma issuing</a:t>
            </a:r>
            <a:endParaRPr lang="en-US" dirty="0"/>
          </a:p>
        </p:txBody>
      </p:sp>
      <p:sp>
        <p:nvSpPr>
          <p:cNvPr id="4" name="Date Placeholder 3"/>
          <p:cNvSpPr>
            <a:spLocks noGrp="1"/>
          </p:cNvSpPr>
          <p:nvPr>
            <p:ph type="dt" sz="half" idx="10"/>
          </p:nvPr>
        </p:nvSpPr>
        <p:spPr/>
        <p:txBody>
          <a:bodyPr/>
          <a:lstStyle/>
          <a:p>
            <a:fld id="{6AC3E702-1CB2-DA4B-B5B3-5BFA4F802A94}"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37</a:t>
            </a:fld>
            <a:endParaRPr lang="en-GB"/>
          </a:p>
        </p:txBody>
      </p:sp>
      <p:graphicFrame>
        <p:nvGraphicFramePr>
          <p:cNvPr id="7" name="Diagram 6"/>
          <p:cNvGraphicFramePr/>
          <p:nvPr>
            <p:extLst>
              <p:ext uri="{D42A27DB-BD31-4B8C-83A1-F6EECF244321}">
                <p14:modId xmlns:p14="http://schemas.microsoft.com/office/powerpoint/2010/main" val="3225467954"/>
              </p:ext>
            </p:extLst>
          </p:nvPr>
        </p:nvGraphicFramePr>
        <p:xfrm>
          <a:off x="380279" y="2791631"/>
          <a:ext cx="8333416" cy="3329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003665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1123856"/>
            <a:ext cx="8913813" cy="914400"/>
          </a:xfrm>
        </p:spPr>
        <p:txBody>
          <a:bodyPr>
            <a:normAutofit fontScale="90000"/>
          </a:bodyPr>
          <a:lstStyle/>
          <a:p>
            <a:r>
              <a:rPr lang="en-US" dirty="0" smtClean="0"/>
              <a:t>The Process </a:t>
            </a:r>
            <a:r>
              <a:rPr lang="en-US" dirty="0" smtClean="0"/>
              <a:t/>
            </a:r>
            <a:br>
              <a:rPr lang="en-US" dirty="0" smtClean="0"/>
            </a:br>
            <a:r>
              <a:rPr lang="en-US" dirty="0" smtClean="0"/>
              <a:t>Approach</a:t>
            </a:r>
            <a:endParaRPr lang="en-US" dirty="0"/>
          </a:p>
        </p:txBody>
      </p:sp>
      <p:sp>
        <p:nvSpPr>
          <p:cNvPr id="4" name="Date Placeholder 3"/>
          <p:cNvSpPr>
            <a:spLocks noGrp="1"/>
          </p:cNvSpPr>
          <p:nvPr>
            <p:ph type="dt" sz="half" idx="10"/>
          </p:nvPr>
        </p:nvSpPr>
        <p:spPr/>
        <p:txBody>
          <a:bodyPr/>
          <a:lstStyle/>
          <a:p>
            <a:fld id="{6AC3E702-1CB2-DA4B-B5B3-5BFA4F802A94}"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38</a:t>
            </a:fld>
            <a:endParaRPr lang="en-GB"/>
          </a:p>
        </p:txBody>
      </p:sp>
      <p:pic>
        <p:nvPicPr>
          <p:cNvPr id="12" name="Picture 11" descr="Proces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336" y="150449"/>
            <a:ext cx="4114800" cy="6642100"/>
          </a:xfrm>
          <a:prstGeom prst="rect">
            <a:avLst/>
          </a:prstGeom>
        </p:spPr>
      </p:pic>
      <p:sp>
        <p:nvSpPr>
          <p:cNvPr id="15" name="Content Placeholder 2"/>
          <p:cNvSpPr>
            <a:spLocks noGrp="1"/>
          </p:cNvSpPr>
          <p:nvPr>
            <p:ph idx="1"/>
          </p:nvPr>
        </p:nvSpPr>
        <p:spPr>
          <a:xfrm>
            <a:off x="395536" y="2564904"/>
            <a:ext cx="4404800" cy="3701425"/>
          </a:xfrm>
        </p:spPr>
        <p:txBody>
          <a:bodyPr>
            <a:normAutofit/>
          </a:bodyPr>
          <a:lstStyle/>
          <a:p>
            <a:pPr marL="800100" lvl="1" indent="-457200"/>
            <a:r>
              <a:rPr lang="en-GB" dirty="0" smtClean="0"/>
              <a:t>Results </a:t>
            </a:r>
            <a:r>
              <a:rPr lang="en-GB" dirty="0" smtClean="0"/>
              <a:t>are achieved more efficiently</a:t>
            </a:r>
            <a:endParaRPr lang="en-GB" sz="2600" dirty="0" smtClean="0"/>
          </a:p>
          <a:p>
            <a:pPr marL="0" indent="0">
              <a:buNone/>
            </a:pPr>
            <a:r>
              <a:rPr lang="en-GB" sz="2800" dirty="0" smtClean="0"/>
              <a:t>System Approach to Management</a:t>
            </a:r>
          </a:p>
          <a:p>
            <a:pPr marL="806450" lvl="2" indent="-457200">
              <a:spcBef>
                <a:spcPts val="2000"/>
              </a:spcBef>
            </a:pPr>
            <a:r>
              <a:rPr lang="en-GB" dirty="0" smtClean="0"/>
              <a:t>Identifying, understanding and managing interrelated </a:t>
            </a:r>
            <a:r>
              <a:rPr lang="en-GB" dirty="0" smtClean="0"/>
              <a:t>processes</a:t>
            </a:r>
          </a:p>
          <a:p>
            <a:pPr marL="806450" lvl="2" indent="-457200">
              <a:spcBef>
                <a:spcPts val="2000"/>
              </a:spcBef>
            </a:pPr>
            <a:r>
              <a:rPr lang="en-GB" dirty="0"/>
              <a:t>costumer-supplier relationships between processes</a:t>
            </a:r>
          </a:p>
          <a:p>
            <a:pPr marL="457200" indent="-457200">
              <a:buFont typeface="+mj-lt"/>
              <a:buAutoNum type="arabicPeriod" startAt="3"/>
            </a:pPr>
            <a:endParaRPr lang="en-GB" sz="2800" dirty="0" smtClean="0"/>
          </a:p>
        </p:txBody>
      </p:sp>
      <p:sp>
        <p:nvSpPr>
          <p:cNvPr id="16" name="Rectangle 15"/>
          <p:cNvSpPr/>
          <p:nvPr/>
        </p:nvSpPr>
        <p:spPr>
          <a:xfrm>
            <a:off x="4932039" y="1340768"/>
            <a:ext cx="3981773" cy="4248472"/>
          </a:xfrm>
          <a:prstGeom prst="rect">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502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3384"/>
            <a:ext cx="9144000" cy="1484872"/>
          </a:xfrm>
        </p:spPr>
        <p:txBody>
          <a:bodyPr>
            <a:noAutofit/>
          </a:bodyPr>
          <a:lstStyle/>
          <a:p>
            <a:pPr algn="ctr"/>
            <a:r>
              <a:rPr lang="en-GB" sz="4000" b="1" dirty="0" smtClean="0"/>
              <a:t>Quality </a:t>
            </a:r>
            <a:r>
              <a:rPr lang="en-GB" sz="4000" b="1" dirty="0" smtClean="0"/>
              <a:t>Management Principles</a:t>
            </a:r>
            <a:endParaRPr lang="en-GB" sz="4000" b="1" dirty="0"/>
          </a:p>
        </p:txBody>
      </p:sp>
      <p:sp>
        <p:nvSpPr>
          <p:cNvPr id="3" name="Content Placeholder 2"/>
          <p:cNvSpPr>
            <a:spLocks noGrp="1"/>
          </p:cNvSpPr>
          <p:nvPr>
            <p:ph idx="1"/>
          </p:nvPr>
        </p:nvSpPr>
        <p:spPr>
          <a:xfrm>
            <a:off x="1114424" y="2325127"/>
            <a:ext cx="7610476" cy="4228073"/>
          </a:xfrm>
        </p:spPr>
        <p:txBody>
          <a:bodyPr>
            <a:noAutofit/>
          </a:bodyPr>
          <a:lstStyle/>
          <a:p>
            <a:pPr marL="914400" lvl="1" indent="-514350">
              <a:lnSpc>
                <a:spcPct val="80000"/>
              </a:lnSpc>
              <a:spcBef>
                <a:spcPct val="50000"/>
              </a:spcBef>
              <a:buAutoNum type="arabicPeriod"/>
              <a:defRPr/>
            </a:pPr>
            <a:r>
              <a:rPr lang="pt-PT" sz="2400" dirty="0" err="1" smtClean="0"/>
              <a:t>Quality</a:t>
            </a:r>
            <a:r>
              <a:rPr lang="pt-PT" sz="2400" dirty="0" smtClean="0"/>
              <a:t> </a:t>
            </a:r>
            <a:r>
              <a:rPr lang="pt-PT" sz="2400" dirty="0" err="1"/>
              <a:t>Policy</a:t>
            </a:r>
            <a:r>
              <a:rPr lang="pt-PT" sz="2400" dirty="0"/>
              <a:t> </a:t>
            </a:r>
            <a:r>
              <a:rPr lang="pt-PT" sz="2400" dirty="0" err="1"/>
              <a:t>and</a:t>
            </a:r>
            <a:r>
              <a:rPr lang="pt-PT" sz="2400" dirty="0"/>
              <a:t> </a:t>
            </a:r>
            <a:r>
              <a:rPr lang="pt-PT" sz="2400" dirty="0" err="1"/>
              <a:t>Leadership</a:t>
            </a:r>
            <a:endParaRPr lang="pt-PT" sz="2400" dirty="0"/>
          </a:p>
          <a:p>
            <a:pPr marL="914400" lvl="1" indent="-514350">
              <a:lnSpc>
                <a:spcPct val="80000"/>
              </a:lnSpc>
              <a:spcBef>
                <a:spcPct val="50000"/>
              </a:spcBef>
              <a:buAutoNum type="arabicPeriod"/>
              <a:defRPr/>
            </a:pPr>
            <a:r>
              <a:rPr lang="pt-PT" sz="2400" dirty="0" err="1"/>
              <a:t>The</a:t>
            </a:r>
            <a:r>
              <a:rPr lang="pt-PT" sz="2400" dirty="0"/>
              <a:t> </a:t>
            </a:r>
            <a:r>
              <a:rPr lang="pt-PT" sz="2400" dirty="0" err="1"/>
              <a:t>process</a:t>
            </a:r>
            <a:r>
              <a:rPr lang="pt-PT" sz="2400" dirty="0"/>
              <a:t> </a:t>
            </a:r>
            <a:r>
              <a:rPr lang="pt-PT" sz="2400" dirty="0" err="1"/>
              <a:t>Approach</a:t>
            </a:r>
            <a:endParaRPr lang="pt-PT" sz="2400" dirty="0"/>
          </a:p>
          <a:p>
            <a:pPr marL="914400" lvl="1" indent="-514350">
              <a:lnSpc>
                <a:spcPct val="80000"/>
              </a:lnSpc>
              <a:spcBef>
                <a:spcPct val="50000"/>
              </a:spcBef>
              <a:buAutoNum type="arabicPeriod"/>
              <a:defRPr/>
            </a:pPr>
            <a:r>
              <a:rPr lang="pt-PT" sz="2400" b="1" dirty="0" err="1"/>
              <a:t>Quality</a:t>
            </a:r>
            <a:r>
              <a:rPr lang="pt-PT" sz="2400" b="1" dirty="0"/>
              <a:t> </a:t>
            </a:r>
            <a:r>
              <a:rPr lang="pt-PT" sz="2400" b="1" dirty="0" err="1"/>
              <a:t>System</a:t>
            </a:r>
            <a:r>
              <a:rPr lang="pt-PT" sz="2400" b="1" dirty="0"/>
              <a:t> </a:t>
            </a:r>
            <a:r>
              <a:rPr lang="pt-PT" sz="2400" b="1" dirty="0" err="1" smtClean="0"/>
              <a:t>Documentation</a:t>
            </a:r>
            <a:endParaRPr lang="pt-PT" sz="2400" b="1" dirty="0"/>
          </a:p>
        </p:txBody>
      </p:sp>
      <p:sp>
        <p:nvSpPr>
          <p:cNvPr id="4" name="Date Placeholder 3"/>
          <p:cNvSpPr>
            <a:spLocks noGrp="1"/>
          </p:cNvSpPr>
          <p:nvPr>
            <p:ph type="dt" sz="half" idx="10"/>
          </p:nvPr>
        </p:nvSpPr>
        <p:spPr/>
        <p:txBody>
          <a:bodyPr/>
          <a:lstStyle/>
          <a:p>
            <a:fld id="{09963A3F-7411-0149-8535-57C816611FF2}"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39</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9542538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fld id="{D0035E0A-5CAF-EF42-9BB3-6484366A4455}" type="datetime1">
              <a:rPr lang="en-US" smtClean="0"/>
              <a:pPr/>
              <a:t>12/02/19</a:t>
            </a:fld>
            <a:endParaRPr lang="pt-PT" smtClean="0"/>
          </a:p>
        </p:txBody>
      </p:sp>
      <p:sp>
        <p:nvSpPr>
          <p:cNvPr id="33795" name="Slide Number Placeholder 5"/>
          <p:cNvSpPr>
            <a:spLocks noGrp="1"/>
          </p:cNvSpPr>
          <p:nvPr>
            <p:ph type="sldNum" sz="quarter" idx="12"/>
          </p:nvPr>
        </p:nvSpPr>
        <p:spPr>
          <a:noFill/>
        </p:spPr>
        <p:txBody>
          <a:bodyPr/>
          <a:lstStyle/>
          <a:p>
            <a:fld id="{DDA701A4-EA4A-A34B-9C98-7436D05C26CE}" type="slidenum">
              <a:rPr lang="pt-PT" smtClean="0"/>
              <a:pPr/>
              <a:t>4</a:t>
            </a:fld>
            <a:endParaRPr lang="pt-PT" smtClean="0"/>
          </a:p>
        </p:txBody>
      </p:sp>
      <p:pic>
        <p:nvPicPr>
          <p:cNvPr id="240645" name="Picture 5" descr="zap"/>
          <p:cNvPicPr>
            <a:picLocks noChangeAspect="1" noChangeArrowheads="1"/>
          </p:cNvPicPr>
          <p:nvPr/>
        </p:nvPicPr>
        <p:blipFill>
          <a:blip r:embed="rId3"/>
          <a:srcRect/>
          <a:stretch>
            <a:fillRect/>
          </a:stretch>
        </p:blipFill>
        <p:spPr bwMode="auto">
          <a:xfrm>
            <a:off x="0" y="3856038"/>
            <a:ext cx="3995738" cy="3001962"/>
          </a:xfrm>
          <a:prstGeom prst="rect">
            <a:avLst/>
          </a:prstGeom>
          <a:noFill/>
          <a:ln w="9525">
            <a:noFill/>
            <a:miter lim="800000"/>
            <a:headEnd/>
            <a:tailEnd/>
          </a:ln>
        </p:spPr>
      </p:pic>
      <p:pic>
        <p:nvPicPr>
          <p:cNvPr id="240644" name="Picture 4" descr="mercedes_slr"/>
          <p:cNvPicPr>
            <a:picLocks noChangeAspect="1" noChangeArrowheads="1"/>
          </p:cNvPicPr>
          <p:nvPr/>
        </p:nvPicPr>
        <p:blipFill>
          <a:blip r:embed="rId4"/>
          <a:srcRect/>
          <a:stretch>
            <a:fillRect/>
          </a:stretch>
        </p:blipFill>
        <p:spPr bwMode="auto">
          <a:xfrm>
            <a:off x="3995738" y="2997200"/>
            <a:ext cx="5148262" cy="3860800"/>
          </a:xfrm>
          <a:prstGeom prst="rect">
            <a:avLst/>
          </a:prstGeom>
          <a:noFill/>
          <a:ln w="9525">
            <a:noFill/>
            <a:miter lim="800000"/>
            <a:headEnd/>
            <a:tailEnd/>
          </a:ln>
        </p:spPr>
      </p:pic>
      <p:sp>
        <p:nvSpPr>
          <p:cNvPr id="33798" name="Rectangle 2"/>
          <p:cNvSpPr>
            <a:spLocks noGrp="1" noChangeArrowheads="1"/>
          </p:cNvSpPr>
          <p:nvPr>
            <p:ph type="title"/>
          </p:nvPr>
        </p:nvSpPr>
        <p:spPr/>
        <p:txBody>
          <a:bodyPr/>
          <a:lstStyle/>
          <a:p>
            <a:pPr eaLnBrk="1" hangingPunct="1"/>
            <a:r>
              <a:rPr lang="pt-PT" dirty="0" err="1"/>
              <a:t>The</a:t>
            </a:r>
            <a:r>
              <a:rPr lang="pt-PT" dirty="0"/>
              <a:t> </a:t>
            </a:r>
            <a:r>
              <a:rPr lang="pt-PT" dirty="0" err="1"/>
              <a:t>Meaning</a:t>
            </a:r>
            <a:r>
              <a:rPr lang="pt-PT" dirty="0"/>
              <a:t> </a:t>
            </a:r>
            <a:r>
              <a:rPr lang="pt-PT" dirty="0" err="1"/>
              <a:t>of</a:t>
            </a:r>
            <a:r>
              <a:rPr lang="pt-PT" dirty="0"/>
              <a:t> “</a:t>
            </a:r>
            <a:r>
              <a:rPr lang="pt-PT" dirty="0" err="1"/>
              <a:t>Quality</a:t>
            </a:r>
            <a:r>
              <a:rPr lang="pt-PT" dirty="0"/>
              <a:t>”</a:t>
            </a:r>
          </a:p>
        </p:txBody>
      </p:sp>
      <p:sp>
        <p:nvSpPr>
          <p:cNvPr id="2" name="Rectangle 1"/>
          <p:cNvSpPr/>
          <p:nvPr/>
        </p:nvSpPr>
        <p:spPr>
          <a:xfrm>
            <a:off x="0" y="3356992"/>
            <a:ext cx="9144000" cy="1584176"/>
          </a:xfrm>
          <a:prstGeom prst="rect">
            <a:avLst/>
          </a:prstGeom>
          <a:solidFill>
            <a:schemeClr val="bg1">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99" name="Rectangle 3"/>
          <p:cNvSpPr>
            <a:spLocks noGrp="1" noChangeArrowheads="1"/>
          </p:cNvSpPr>
          <p:nvPr>
            <p:ph type="body" idx="1"/>
          </p:nvPr>
        </p:nvSpPr>
        <p:spPr>
          <a:xfrm>
            <a:off x="1114424" y="2362200"/>
            <a:ext cx="7610476" cy="3670767"/>
          </a:xfrm>
        </p:spPr>
        <p:txBody>
          <a:bodyPr/>
          <a:lstStyle/>
          <a:p>
            <a:pPr eaLnBrk="1" hangingPunct="1"/>
            <a:r>
              <a:rPr lang="en-GB" sz="2800" dirty="0" smtClean="0"/>
              <a:t>In common language, it means </a:t>
            </a:r>
            <a:r>
              <a:rPr lang="en-GB" sz="2800" dirty="0" err="1" smtClean="0"/>
              <a:t>excelency</a:t>
            </a:r>
            <a:r>
              <a:rPr lang="en-GB" sz="2800" dirty="0" smtClean="0"/>
              <a:t>, something very good</a:t>
            </a:r>
          </a:p>
          <a:p>
            <a:pPr eaLnBrk="1" hangingPunct="1"/>
            <a:r>
              <a:rPr lang="en-GB" sz="2800" dirty="0" smtClean="0"/>
              <a:t>What is good for one case is not necessarily good for another.</a:t>
            </a:r>
          </a:p>
          <a:p>
            <a:pPr lvl="1" eaLnBrk="1" hangingPunct="1"/>
            <a:r>
              <a:rPr lang="en-GB" sz="2400" dirty="0" smtClean="0"/>
              <a:t>Cars are a good example...</a:t>
            </a:r>
            <a:endParaRPr lang="en-GB" sz="2400" dirty="0"/>
          </a:p>
        </p:txBody>
      </p:sp>
      <p:sp>
        <p:nvSpPr>
          <p:cNvPr id="8" name="Footer Placeholder 7"/>
          <p:cNvSpPr>
            <a:spLocks noGrp="1"/>
          </p:cNvSpPr>
          <p:nvPr>
            <p:ph type="ftr" sz="quarter" idx="11"/>
          </p:nvPr>
        </p:nvSpPr>
        <p:spPr/>
        <p:txBody>
          <a:bodyPr/>
          <a:lstStyle/>
          <a:p>
            <a:r>
              <a:rPr lang="en-US" smtClean="0"/>
              <a:t>QM0102</a:t>
            </a:r>
            <a:endParaRPr lang="en-GB"/>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0644"/>
                                        </p:tgtEl>
                                        <p:attrNameLst>
                                          <p:attrName>style.visibility</p:attrName>
                                        </p:attrNameLst>
                                      </p:cBhvr>
                                      <p:to>
                                        <p:strVal val="visible"/>
                                      </p:to>
                                    </p:set>
                                    <p:animEffect transition="in" filter="blinds(horizontal)">
                                      <p:cBhvr>
                                        <p:cTn id="7" dur="500"/>
                                        <p:tgtEl>
                                          <p:spTgt spid="2406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40645"/>
                                        </p:tgtEl>
                                        <p:attrNameLst>
                                          <p:attrName>style.visibility</p:attrName>
                                        </p:attrNameLst>
                                      </p:cBhvr>
                                      <p:to>
                                        <p:strVal val="visible"/>
                                      </p:to>
                                    </p:set>
                                    <p:animEffect transition="in" filter="box(in)">
                                      <p:cBhvr>
                                        <p:cTn id="12" dur="500"/>
                                        <p:tgtEl>
                                          <p:spTgt spid="24064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79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9">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System Documentation</a:t>
            </a:r>
            <a:endParaRPr lang="en-GB" dirty="0"/>
          </a:p>
        </p:txBody>
      </p:sp>
      <p:sp>
        <p:nvSpPr>
          <p:cNvPr id="3" name="Content Placeholder 2"/>
          <p:cNvSpPr>
            <a:spLocks noGrp="1"/>
          </p:cNvSpPr>
          <p:nvPr>
            <p:ph idx="1"/>
          </p:nvPr>
        </p:nvSpPr>
        <p:spPr>
          <a:xfrm>
            <a:off x="899592" y="2492896"/>
            <a:ext cx="7825308" cy="3773433"/>
          </a:xfrm>
        </p:spPr>
        <p:txBody>
          <a:bodyPr>
            <a:normAutofit/>
          </a:bodyPr>
          <a:lstStyle/>
          <a:p>
            <a:pPr marL="0" indent="0" algn="ctr">
              <a:buNone/>
            </a:pPr>
            <a:r>
              <a:rPr lang="en-GB" sz="3200" dirty="0" smtClean="0"/>
              <a:t>Say what you do.</a:t>
            </a:r>
          </a:p>
          <a:p>
            <a:pPr marL="0" indent="0" algn="ctr">
              <a:buNone/>
            </a:pPr>
            <a:r>
              <a:rPr lang="en-GB" sz="3200" dirty="0" smtClean="0"/>
              <a:t>Do what you say.</a:t>
            </a:r>
          </a:p>
          <a:p>
            <a:pPr marL="0" indent="0" algn="ctr">
              <a:buNone/>
            </a:pPr>
            <a:r>
              <a:rPr lang="en-GB" sz="3200" dirty="0" smtClean="0"/>
              <a:t>Prove it.</a:t>
            </a:r>
            <a:endParaRPr lang="en-GB" sz="3200" dirty="0" smtClean="0"/>
          </a:p>
        </p:txBody>
      </p:sp>
      <p:sp>
        <p:nvSpPr>
          <p:cNvPr id="4" name="Date Placeholder 3"/>
          <p:cNvSpPr>
            <a:spLocks noGrp="1"/>
          </p:cNvSpPr>
          <p:nvPr>
            <p:ph type="dt" sz="half" idx="10"/>
          </p:nvPr>
        </p:nvSpPr>
        <p:spPr/>
        <p:txBody>
          <a:bodyPr/>
          <a:lstStyle/>
          <a:p>
            <a:fld id="{C329439D-8BB3-4045-AB4A-39C737E6B6FC}"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40</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1632860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Documentation</a:t>
            </a:r>
            <a:endParaRPr lang="en-GB" dirty="0"/>
          </a:p>
        </p:txBody>
      </p:sp>
      <p:sp>
        <p:nvSpPr>
          <p:cNvPr id="3" name="Content Placeholder 2"/>
          <p:cNvSpPr>
            <a:spLocks noGrp="1"/>
          </p:cNvSpPr>
          <p:nvPr>
            <p:ph idx="1"/>
          </p:nvPr>
        </p:nvSpPr>
        <p:spPr>
          <a:xfrm>
            <a:off x="899592" y="2492896"/>
            <a:ext cx="7825308" cy="3773433"/>
          </a:xfrm>
        </p:spPr>
        <p:txBody>
          <a:bodyPr>
            <a:normAutofit/>
          </a:bodyPr>
          <a:lstStyle/>
          <a:p>
            <a:r>
              <a:rPr lang="en-GB" sz="2400" dirty="0" smtClean="0"/>
              <a:t>Enables communication of intent and consistency of action</a:t>
            </a:r>
          </a:p>
          <a:p>
            <a:r>
              <a:rPr lang="en-GB" sz="2400" dirty="0" smtClean="0"/>
              <a:t>The documentation in a QS has 3 functions:</a:t>
            </a:r>
          </a:p>
          <a:p>
            <a:pPr lvl="1"/>
            <a:r>
              <a:rPr lang="en-US" sz="2400" dirty="0" smtClean="0"/>
              <a:t>To </a:t>
            </a:r>
            <a:r>
              <a:rPr lang="en-US" sz="2400" b="1" dirty="0" err="1" smtClean="0"/>
              <a:t>d</a:t>
            </a:r>
            <a:r>
              <a:rPr lang="en-GB" sz="2400" b="1" dirty="0" err="1" smtClean="0"/>
              <a:t>escribe</a:t>
            </a:r>
            <a:r>
              <a:rPr lang="en-GB" sz="2400" b="1" dirty="0" smtClean="0"/>
              <a:t> </a:t>
            </a:r>
            <a:r>
              <a:rPr lang="en-GB" sz="2400" dirty="0" smtClean="0"/>
              <a:t>the activities in the </a:t>
            </a:r>
            <a:r>
              <a:rPr lang="en-GB" sz="2400" dirty="0" smtClean="0"/>
              <a:t>QS</a:t>
            </a:r>
            <a:endParaRPr lang="en-GB" sz="2400" dirty="0" smtClean="0"/>
          </a:p>
          <a:p>
            <a:pPr lvl="1"/>
            <a:r>
              <a:rPr lang="en-US" sz="2400" dirty="0" smtClean="0"/>
              <a:t>To </a:t>
            </a:r>
            <a:r>
              <a:rPr lang="en-US" sz="2400" b="1" dirty="0" smtClean="0"/>
              <a:t>a</a:t>
            </a:r>
            <a:r>
              <a:rPr lang="en-GB" sz="2400" b="1" dirty="0" smtClean="0"/>
              <a:t>ct </a:t>
            </a:r>
            <a:r>
              <a:rPr lang="en-GB" sz="2400" dirty="0" smtClean="0"/>
              <a:t>according to what is </a:t>
            </a:r>
            <a:r>
              <a:rPr lang="en-GB" sz="2400" dirty="0" smtClean="0"/>
              <a:t>written</a:t>
            </a:r>
            <a:endParaRPr lang="en-GB" sz="2400" dirty="0" smtClean="0"/>
          </a:p>
          <a:p>
            <a:pPr lvl="1"/>
            <a:r>
              <a:rPr lang="en-US" sz="2400" dirty="0" smtClean="0"/>
              <a:t>To </a:t>
            </a:r>
            <a:r>
              <a:rPr lang="en-US" sz="2400" b="1" dirty="0" err="1" smtClean="0"/>
              <a:t>p</a:t>
            </a:r>
            <a:r>
              <a:rPr lang="en-GB" sz="2400" b="1" dirty="0" smtClean="0"/>
              <a:t>rove </a:t>
            </a:r>
            <a:r>
              <a:rPr lang="en-GB" sz="2400" dirty="0" smtClean="0"/>
              <a:t>it</a:t>
            </a:r>
            <a:r>
              <a:rPr lang="en-GB" sz="2400" dirty="0" smtClean="0"/>
              <a:t>.</a:t>
            </a:r>
            <a:endParaRPr lang="en-GB" sz="2400" dirty="0"/>
          </a:p>
        </p:txBody>
      </p:sp>
      <p:sp>
        <p:nvSpPr>
          <p:cNvPr id="4" name="Date Placeholder 3"/>
          <p:cNvSpPr>
            <a:spLocks noGrp="1"/>
          </p:cNvSpPr>
          <p:nvPr>
            <p:ph type="dt" sz="half" idx="10"/>
          </p:nvPr>
        </p:nvSpPr>
        <p:spPr/>
        <p:txBody>
          <a:bodyPr/>
          <a:lstStyle/>
          <a:p>
            <a:fld id="{C329439D-8BB3-4045-AB4A-39C737E6B6FC}"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41</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102453809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Documentation</a:t>
            </a:r>
            <a:endParaRPr lang="en-GB" dirty="0"/>
          </a:p>
        </p:txBody>
      </p:sp>
      <p:sp>
        <p:nvSpPr>
          <p:cNvPr id="3" name="Content Placeholder 2"/>
          <p:cNvSpPr>
            <a:spLocks noGrp="1"/>
          </p:cNvSpPr>
          <p:nvPr>
            <p:ph idx="1"/>
          </p:nvPr>
        </p:nvSpPr>
        <p:spPr>
          <a:xfrm>
            <a:off x="683568" y="2276872"/>
            <a:ext cx="8041332" cy="3989457"/>
          </a:xfrm>
        </p:spPr>
        <p:txBody>
          <a:bodyPr/>
          <a:lstStyle/>
          <a:p>
            <a:r>
              <a:rPr lang="pt-PT" dirty="0" err="1" smtClean="0"/>
              <a:t>Hierachical</a:t>
            </a:r>
            <a:r>
              <a:rPr lang="pt-PT" dirty="0" smtClean="0"/>
              <a:t> </a:t>
            </a:r>
            <a:r>
              <a:rPr lang="pt-PT" dirty="0" err="1" smtClean="0"/>
              <a:t>structure</a:t>
            </a:r>
            <a:r>
              <a:rPr lang="pt-PT" dirty="0" smtClean="0"/>
              <a:t> </a:t>
            </a:r>
            <a:r>
              <a:rPr lang="pt-PT" dirty="0" err="1" smtClean="0"/>
              <a:t>of</a:t>
            </a:r>
            <a:r>
              <a:rPr lang="pt-PT" dirty="0" smtClean="0"/>
              <a:t> </a:t>
            </a:r>
            <a:r>
              <a:rPr lang="pt-PT" dirty="0" err="1" smtClean="0"/>
              <a:t>documentation</a:t>
            </a:r>
            <a:endParaRPr lang="en-GB" dirty="0" smtClean="0"/>
          </a:p>
          <a:p>
            <a:pPr lvl="1"/>
            <a:r>
              <a:rPr lang="en-GB" b="1" dirty="0" smtClean="0"/>
              <a:t>Quality </a:t>
            </a:r>
            <a:r>
              <a:rPr lang="en-GB" b="1" dirty="0" err="1" smtClean="0"/>
              <a:t>Manual(s</a:t>
            </a:r>
            <a:r>
              <a:rPr lang="en-GB" b="1" dirty="0" smtClean="0"/>
              <a:t>)</a:t>
            </a:r>
          </a:p>
          <a:p>
            <a:pPr lvl="1"/>
            <a:r>
              <a:rPr lang="en-GB" b="1" dirty="0" smtClean="0"/>
              <a:t>Quality Procedures</a:t>
            </a:r>
            <a:endParaRPr lang="en-GB" b="1" dirty="0" smtClean="0"/>
          </a:p>
          <a:p>
            <a:pPr lvl="1"/>
            <a:r>
              <a:rPr lang="en-GB" b="1" dirty="0" smtClean="0"/>
              <a:t>Technical Procedures</a:t>
            </a:r>
          </a:p>
          <a:p>
            <a:pPr lvl="1"/>
            <a:r>
              <a:rPr lang="en-GB" b="1" dirty="0" smtClean="0"/>
              <a:t>Records</a:t>
            </a:r>
            <a:endParaRPr lang="en-GB" b="1" dirty="0"/>
          </a:p>
        </p:txBody>
      </p:sp>
      <p:graphicFrame>
        <p:nvGraphicFramePr>
          <p:cNvPr id="4" name="Diagram 3"/>
          <p:cNvGraphicFramePr/>
          <p:nvPr/>
        </p:nvGraphicFramePr>
        <p:xfrm>
          <a:off x="3695700" y="2595562"/>
          <a:ext cx="5029200" cy="3154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BA43DD4D-0EBD-7E4E-895E-CC5A287AE8C3}" type="datetime1">
              <a:rPr lang="en-US" smtClean="0"/>
              <a:pPr/>
              <a:t>12/02/19</a:t>
            </a:fld>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42</a:t>
            </a:fld>
            <a:endParaRPr lang="en-GB"/>
          </a:p>
        </p:txBody>
      </p:sp>
      <p:sp>
        <p:nvSpPr>
          <p:cNvPr id="7" name="Footer Placeholder 6"/>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140215271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Documentation</a:t>
            </a:r>
            <a:endParaRPr lang="en-GB" dirty="0"/>
          </a:p>
        </p:txBody>
      </p:sp>
      <p:sp>
        <p:nvSpPr>
          <p:cNvPr id="3" name="Content Placeholder 2"/>
          <p:cNvSpPr>
            <a:spLocks noGrp="1"/>
          </p:cNvSpPr>
          <p:nvPr>
            <p:ph idx="1"/>
          </p:nvPr>
        </p:nvSpPr>
        <p:spPr>
          <a:xfrm>
            <a:off x="683568" y="2276872"/>
            <a:ext cx="8041332" cy="3989457"/>
          </a:xfrm>
        </p:spPr>
        <p:txBody>
          <a:bodyPr>
            <a:normAutofit/>
          </a:bodyPr>
          <a:lstStyle/>
          <a:p>
            <a:r>
              <a:rPr lang="pt-PT" sz="2400" b="1" dirty="0" err="1" smtClean="0"/>
              <a:t>Quality</a:t>
            </a:r>
            <a:r>
              <a:rPr lang="pt-PT" sz="2400" b="1" dirty="0" smtClean="0"/>
              <a:t> Manual</a:t>
            </a:r>
            <a:endParaRPr lang="en-GB" sz="2400" b="1" dirty="0" smtClean="0"/>
          </a:p>
          <a:p>
            <a:pPr lvl="1"/>
            <a:r>
              <a:rPr lang="en-GB" sz="2400" dirty="0" smtClean="0"/>
              <a:t>describes the Quality Policy of the organization</a:t>
            </a:r>
          </a:p>
          <a:p>
            <a:pPr lvl="1"/>
            <a:r>
              <a:rPr lang="en-GB" sz="2400" dirty="0" smtClean="0"/>
              <a:t>describes the general guidelines of the system:</a:t>
            </a:r>
          </a:p>
          <a:p>
            <a:pPr lvl="2"/>
            <a:r>
              <a:rPr lang="en-GB" sz="2400" dirty="0" err="1" smtClean="0"/>
              <a:t>organigrams</a:t>
            </a:r>
            <a:r>
              <a:rPr lang="en-GB" sz="2400" dirty="0" smtClean="0"/>
              <a:t> and responsibilities</a:t>
            </a:r>
          </a:p>
          <a:p>
            <a:pPr lvl="2"/>
            <a:r>
              <a:rPr lang="en-GB" sz="2400" dirty="0" smtClean="0"/>
              <a:t>organization of documentation</a:t>
            </a:r>
          </a:p>
          <a:p>
            <a:pPr lvl="2"/>
            <a:r>
              <a:rPr lang="en-GB" sz="2400" dirty="0" smtClean="0"/>
              <a:t>Mechanisms for </a:t>
            </a:r>
            <a:r>
              <a:rPr lang="en-GB" sz="2400" dirty="0"/>
              <a:t>continual improvement</a:t>
            </a:r>
            <a:endParaRPr lang="en-GB" sz="2400" dirty="0" smtClean="0"/>
          </a:p>
          <a:p>
            <a:pPr lvl="1"/>
            <a:r>
              <a:rPr lang="en-GB" sz="2400" dirty="0" smtClean="0"/>
              <a:t>Must be approved by the highest hierarchy in the institution.</a:t>
            </a:r>
          </a:p>
          <a:p>
            <a:pPr marL="349250" lvl="1" indent="0">
              <a:buNone/>
            </a:pPr>
            <a:endParaRPr lang="en-GB" sz="2400" dirty="0"/>
          </a:p>
        </p:txBody>
      </p:sp>
      <p:sp>
        <p:nvSpPr>
          <p:cNvPr id="5" name="Date Placeholder 4"/>
          <p:cNvSpPr>
            <a:spLocks noGrp="1"/>
          </p:cNvSpPr>
          <p:nvPr>
            <p:ph type="dt" sz="half" idx="10"/>
          </p:nvPr>
        </p:nvSpPr>
        <p:spPr/>
        <p:txBody>
          <a:bodyPr/>
          <a:lstStyle/>
          <a:p>
            <a:fld id="{BA43DD4D-0EBD-7E4E-895E-CC5A287AE8C3}" type="datetime1">
              <a:rPr lang="en-US" smtClean="0"/>
              <a:pPr/>
              <a:t>12/02/19</a:t>
            </a:fld>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43</a:t>
            </a:fld>
            <a:endParaRPr lang="en-GB"/>
          </a:p>
        </p:txBody>
      </p:sp>
      <p:sp>
        <p:nvSpPr>
          <p:cNvPr id="7" name="Footer Placeholder 6"/>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310696053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Management Principles</a:t>
            </a:r>
            <a:endParaRPr lang="en-GB" dirty="0"/>
          </a:p>
        </p:txBody>
      </p:sp>
      <p:sp>
        <p:nvSpPr>
          <p:cNvPr id="3" name="Content Placeholder 2"/>
          <p:cNvSpPr>
            <a:spLocks noGrp="1"/>
          </p:cNvSpPr>
          <p:nvPr>
            <p:ph idx="1"/>
          </p:nvPr>
        </p:nvSpPr>
        <p:spPr>
          <a:xfrm>
            <a:off x="1114424" y="2325127"/>
            <a:ext cx="7610476" cy="4228073"/>
          </a:xfrm>
        </p:spPr>
        <p:txBody>
          <a:bodyPr>
            <a:noAutofit/>
          </a:bodyPr>
          <a:lstStyle/>
          <a:p>
            <a:pPr marL="914400" lvl="1" indent="-514350">
              <a:lnSpc>
                <a:spcPct val="80000"/>
              </a:lnSpc>
              <a:spcBef>
                <a:spcPct val="50000"/>
              </a:spcBef>
              <a:buAutoNum type="arabicPeriod"/>
              <a:defRPr/>
            </a:pPr>
            <a:r>
              <a:rPr lang="pt-PT" sz="2400" dirty="0" err="1" smtClean="0"/>
              <a:t>Quality</a:t>
            </a:r>
            <a:r>
              <a:rPr lang="pt-PT" sz="2400" dirty="0" smtClean="0"/>
              <a:t> </a:t>
            </a:r>
            <a:r>
              <a:rPr lang="pt-PT" sz="2400" dirty="0" err="1"/>
              <a:t>Policy</a:t>
            </a:r>
            <a:r>
              <a:rPr lang="pt-PT" sz="2400" dirty="0"/>
              <a:t> </a:t>
            </a:r>
            <a:r>
              <a:rPr lang="pt-PT" sz="2400" dirty="0" err="1"/>
              <a:t>and</a:t>
            </a:r>
            <a:r>
              <a:rPr lang="pt-PT" sz="2400" dirty="0"/>
              <a:t> </a:t>
            </a:r>
            <a:r>
              <a:rPr lang="pt-PT" sz="2400" dirty="0" err="1"/>
              <a:t>Leadership</a:t>
            </a:r>
            <a:endParaRPr lang="pt-PT" sz="2400" dirty="0"/>
          </a:p>
          <a:p>
            <a:pPr marL="914400" lvl="1" indent="-514350">
              <a:lnSpc>
                <a:spcPct val="80000"/>
              </a:lnSpc>
              <a:spcBef>
                <a:spcPct val="50000"/>
              </a:spcBef>
              <a:buAutoNum type="arabicPeriod"/>
              <a:defRPr/>
            </a:pPr>
            <a:r>
              <a:rPr lang="pt-PT" sz="2400" dirty="0" err="1"/>
              <a:t>The</a:t>
            </a:r>
            <a:r>
              <a:rPr lang="pt-PT" sz="2400" dirty="0"/>
              <a:t> </a:t>
            </a:r>
            <a:r>
              <a:rPr lang="pt-PT" sz="2400" dirty="0" err="1"/>
              <a:t>process</a:t>
            </a:r>
            <a:r>
              <a:rPr lang="pt-PT" sz="2400" dirty="0"/>
              <a:t> </a:t>
            </a:r>
            <a:r>
              <a:rPr lang="pt-PT" sz="2400" dirty="0" err="1"/>
              <a:t>Approach</a:t>
            </a:r>
            <a:endParaRPr lang="pt-PT" sz="2400" dirty="0"/>
          </a:p>
          <a:p>
            <a:pPr marL="914400" lvl="1" indent="-514350">
              <a:lnSpc>
                <a:spcPct val="80000"/>
              </a:lnSpc>
              <a:spcBef>
                <a:spcPct val="50000"/>
              </a:spcBef>
              <a:buAutoNum type="arabicPeriod"/>
              <a:defRPr/>
            </a:pPr>
            <a:r>
              <a:rPr lang="pt-PT" sz="2400" dirty="0" err="1"/>
              <a:t>Quality</a:t>
            </a:r>
            <a:r>
              <a:rPr lang="pt-PT" sz="2400" dirty="0"/>
              <a:t> </a:t>
            </a:r>
            <a:r>
              <a:rPr lang="pt-PT" sz="2400" dirty="0" err="1"/>
              <a:t>System</a:t>
            </a:r>
            <a:r>
              <a:rPr lang="pt-PT" sz="2400" dirty="0"/>
              <a:t> </a:t>
            </a:r>
            <a:r>
              <a:rPr lang="pt-PT" sz="2400" dirty="0" err="1"/>
              <a:t>Documentation</a:t>
            </a:r>
            <a:endParaRPr lang="pt-PT" sz="2400" dirty="0"/>
          </a:p>
          <a:p>
            <a:pPr marL="914400" lvl="1" indent="-514350">
              <a:lnSpc>
                <a:spcPct val="80000"/>
              </a:lnSpc>
              <a:spcBef>
                <a:spcPct val="50000"/>
              </a:spcBef>
              <a:buAutoNum type="arabicPeriod"/>
              <a:defRPr/>
            </a:pPr>
            <a:r>
              <a:rPr lang="pt-PT" sz="2400" dirty="0" err="1" smtClean="0"/>
              <a:t>Measuring</a:t>
            </a:r>
            <a:r>
              <a:rPr lang="pt-PT" sz="2400" dirty="0" smtClean="0"/>
              <a:t> </a:t>
            </a:r>
            <a:r>
              <a:rPr lang="pt-PT" sz="2400" b="1" dirty="0" err="1" smtClean="0"/>
              <a:t>Effectiveness</a:t>
            </a:r>
            <a:r>
              <a:rPr lang="pt-PT" sz="2400" dirty="0" smtClean="0"/>
              <a:t> </a:t>
            </a:r>
            <a:r>
              <a:rPr lang="pt-PT" sz="2400" dirty="0" err="1"/>
              <a:t>and</a:t>
            </a:r>
            <a:r>
              <a:rPr lang="pt-PT" sz="2400" dirty="0"/>
              <a:t> </a:t>
            </a:r>
            <a:r>
              <a:rPr lang="pt-PT" sz="2400" b="1" dirty="0" err="1" smtClean="0"/>
              <a:t>Efficiency</a:t>
            </a:r>
            <a:endParaRPr lang="pt-PT" sz="2400" b="1" dirty="0"/>
          </a:p>
          <a:p>
            <a:pPr marL="400050" lvl="1" indent="0">
              <a:lnSpc>
                <a:spcPct val="80000"/>
              </a:lnSpc>
              <a:spcBef>
                <a:spcPct val="50000"/>
              </a:spcBef>
              <a:buNone/>
              <a:defRPr/>
            </a:pPr>
            <a:endParaRPr lang="pt-PT" sz="2400" dirty="0"/>
          </a:p>
        </p:txBody>
      </p:sp>
      <p:sp>
        <p:nvSpPr>
          <p:cNvPr id="4" name="Date Placeholder 3"/>
          <p:cNvSpPr>
            <a:spLocks noGrp="1"/>
          </p:cNvSpPr>
          <p:nvPr>
            <p:ph type="dt" sz="half" idx="10"/>
          </p:nvPr>
        </p:nvSpPr>
        <p:spPr/>
        <p:txBody>
          <a:bodyPr/>
          <a:lstStyle/>
          <a:p>
            <a:fld id="{09963A3F-7411-0149-8535-57C816611FF2}"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44</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
        <p:nvSpPr>
          <p:cNvPr id="7" name="Title 1"/>
          <p:cNvSpPr txBox="1">
            <a:spLocks/>
          </p:cNvSpPr>
          <p:nvPr/>
        </p:nvSpPr>
        <p:spPr>
          <a:xfrm>
            <a:off x="0" y="553384"/>
            <a:ext cx="9144000" cy="1484872"/>
          </a:xfrm>
          <a:prstGeom prst="rect">
            <a:avLst/>
          </a:prstGeom>
          <a:solidFill>
            <a:schemeClr val="tx2"/>
          </a:solidFill>
        </p:spPr>
        <p:txBody>
          <a:bodyPr vert="horz" lIns="1188720" tIns="45720" rIns="274320" bIns="45720" rtlCol="0" anchor="ctr">
            <a:no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pPr algn="ctr"/>
            <a:r>
              <a:rPr lang="en-GB" sz="4000" b="1" smtClean="0"/>
              <a:t>Quality Management Principles</a:t>
            </a:r>
            <a:endParaRPr lang="en-GB" sz="4000" b="1" dirty="0"/>
          </a:p>
        </p:txBody>
      </p:sp>
    </p:spTree>
    <p:extLst>
      <p:ext uri="{BB962C8B-B14F-4D97-AF65-F5344CB8AC3E}">
        <p14:creationId xmlns:p14="http://schemas.microsoft.com/office/powerpoint/2010/main" val="21815181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Effectiveness and Efficiency</a:t>
            </a:r>
            <a:endParaRPr lang="en-GB" dirty="0"/>
          </a:p>
        </p:txBody>
      </p:sp>
      <p:sp>
        <p:nvSpPr>
          <p:cNvPr id="3" name="Content Placeholder 2"/>
          <p:cNvSpPr>
            <a:spLocks noGrp="1"/>
          </p:cNvSpPr>
          <p:nvPr>
            <p:ph idx="1"/>
          </p:nvPr>
        </p:nvSpPr>
        <p:spPr>
          <a:xfrm>
            <a:off x="826994" y="2636912"/>
            <a:ext cx="7886700" cy="2871192"/>
          </a:xfrm>
        </p:spPr>
        <p:txBody>
          <a:bodyPr>
            <a:normAutofit lnSpcReduction="10000"/>
          </a:bodyPr>
          <a:lstStyle/>
          <a:p>
            <a:pPr marL="0" indent="0">
              <a:buNone/>
            </a:pPr>
            <a:r>
              <a:rPr lang="en-GB" sz="2800" dirty="0" smtClean="0"/>
              <a:t>Effectiveness</a:t>
            </a:r>
            <a:endParaRPr lang="en-GB" sz="2800" dirty="0" smtClean="0"/>
          </a:p>
          <a:p>
            <a:pPr marL="800100" lvl="1" indent="-457200"/>
            <a:r>
              <a:rPr lang="en-GB" sz="2000" dirty="0" smtClean="0"/>
              <a:t>the </a:t>
            </a:r>
            <a:r>
              <a:rPr lang="en-GB" sz="2000" dirty="0"/>
              <a:t>extent to which planned activities are realized and results achieved. </a:t>
            </a:r>
            <a:endParaRPr lang="en-GB" sz="2000" dirty="0" smtClean="0"/>
          </a:p>
          <a:p>
            <a:pPr marL="800100" lvl="1" indent="-457200"/>
            <a:endParaRPr lang="en-GB" dirty="0" smtClean="0"/>
          </a:p>
          <a:p>
            <a:pPr marL="0" indent="0">
              <a:buNone/>
            </a:pPr>
            <a:r>
              <a:rPr lang="en-GB" sz="2800" dirty="0" smtClean="0"/>
              <a:t>Efficiency</a:t>
            </a:r>
            <a:endParaRPr lang="en-GB" sz="2800" dirty="0"/>
          </a:p>
          <a:p>
            <a:pPr marL="800100" lvl="1" indent="-457200"/>
            <a:r>
              <a:rPr lang="en-GB" sz="2000" dirty="0" smtClean="0"/>
              <a:t>relationship </a:t>
            </a:r>
            <a:r>
              <a:rPr lang="en-GB" sz="2000" dirty="0"/>
              <a:t>between the result achieved and resources </a:t>
            </a:r>
            <a:r>
              <a:rPr lang="en-GB" sz="2000" dirty="0" smtClean="0"/>
              <a:t>used</a:t>
            </a:r>
            <a:endParaRPr lang="en-GB" sz="2000" dirty="0"/>
          </a:p>
        </p:txBody>
      </p:sp>
      <p:sp>
        <p:nvSpPr>
          <p:cNvPr id="4" name="Date Placeholder 3"/>
          <p:cNvSpPr>
            <a:spLocks noGrp="1"/>
          </p:cNvSpPr>
          <p:nvPr>
            <p:ph type="dt" sz="half" idx="10"/>
          </p:nvPr>
        </p:nvSpPr>
        <p:spPr/>
        <p:txBody>
          <a:bodyPr/>
          <a:lstStyle/>
          <a:p>
            <a:fld id="{C721A59C-ED8F-744B-891B-17B07B89378D}"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45</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3346047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Measuring effectiveness and efficiency</a:t>
            </a:r>
            <a:endParaRPr lang="en-GB" dirty="0"/>
          </a:p>
        </p:txBody>
      </p:sp>
      <p:sp>
        <p:nvSpPr>
          <p:cNvPr id="3" name="Content Placeholder 2"/>
          <p:cNvSpPr>
            <a:spLocks noGrp="1"/>
          </p:cNvSpPr>
          <p:nvPr>
            <p:ph idx="1"/>
          </p:nvPr>
        </p:nvSpPr>
        <p:spPr>
          <a:xfrm>
            <a:off x="838200" y="2286000"/>
            <a:ext cx="7886700" cy="3980329"/>
          </a:xfrm>
        </p:spPr>
        <p:txBody>
          <a:bodyPr>
            <a:normAutofit/>
          </a:bodyPr>
          <a:lstStyle/>
          <a:p>
            <a:pPr marL="0" indent="0">
              <a:buNone/>
            </a:pPr>
            <a:r>
              <a:rPr lang="en-GB" sz="2800" dirty="0" smtClean="0"/>
              <a:t>Continual </a:t>
            </a:r>
            <a:r>
              <a:rPr lang="en-GB" sz="2800" dirty="0" smtClean="0"/>
              <a:t>Improvement</a:t>
            </a:r>
          </a:p>
          <a:p>
            <a:pPr marL="800100" lvl="1" indent="-457200"/>
            <a:r>
              <a:rPr lang="en-GB" dirty="0" smtClean="0"/>
              <a:t>Should be a permanent </a:t>
            </a:r>
            <a:r>
              <a:rPr lang="en-GB" dirty="0" smtClean="0"/>
              <a:t>objective</a:t>
            </a:r>
          </a:p>
          <a:p>
            <a:pPr marL="800100" lvl="1" indent="-457200"/>
            <a:r>
              <a:rPr lang="en-GB" dirty="0" smtClean="0"/>
              <a:t>Improvement must be based on facts, not opinions</a:t>
            </a:r>
          </a:p>
          <a:p>
            <a:pPr marL="800100" lvl="1" indent="-457200"/>
            <a:endParaRPr lang="en-GB" dirty="0" smtClean="0"/>
          </a:p>
          <a:p>
            <a:pPr marL="0" indent="0">
              <a:buNone/>
            </a:pPr>
            <a:r>
              <a:rPr lang="en-GB" sz="2800" dirty="0" smtClean="0"/>
              <a:t>Factual Approach to Decision Making</a:t>
            </a:r>
          </a:p>
          <a:p>
            <a:pPr marL="800100" lvl="1" indent="-457200"/>
            <a:r>
              <a:rPr lang="en-GB" dirty="0" smtClean="0"/>
              <a:t>Decisions are based on the analysis of </a:t>
            </a:r>
            <a:r>
              <a:rPr lang="en-GB" b="1" dirty="0" smtClean="0"/>
              <a:t>data </a:t>
            </a:r>
            <a:r>
              <a:rPr lang="en-GB" dirty="0" smtClean="0"/>
              <a:t>and </a:t>
            </a:r>
            <a:r>
              <a:rPr lang="en-GB" b="1" dirty="0" smtClean="0"/>
              <a:t>information</a:t>
            </a:r>
            <a:endParaRPr lang="en-GB" dirty="0" smtClean="0"/>
          </a:p>
          <a:p>
            <a:pPr marL="800100" lvl="1" indent="-457200"/>
            <a:r>
              <a:rPr lang="en-GB" sz="2000" dirty="0" smtClean="0"/>
              <a:t>collection of reliable data is essential!</a:t>
            </a:r>
            <a:endParaRPr lang="en-GB" sz="2000" dirty="0" smtClean="0"/>
          </a:p>
          <a:p>
            <a:pPr marL="0" indent="0">
              <a:buNone/>
            </a:pPr>
            <a:endParaRPr lang="en-GB" sz="2800" dirty="0" smtClean="0"/>
          </a:p>
        </p:txBody>
      </p:sp>
      <p:sp>
        <p:nvSpPr>
          <p:cNvPr id="4" name="Date Placeholder 3"/>
          <p:cNvSpPr>
            <a:spLocks noGrp="1"/>
          </p:cNvSpPr>
          <p:nvPr>
            <p:ph type="dt" sz="half" idx="10"/>
          </p:nvPr>
        </p:nvSpPr>
        <p:spPr/>
        <p:txBody>
          <a:bodyPr/>
          <a:lstStyle/>
          <a:p>
            <a:fld id="{C721A59C-ED8F-744B-891B-17B07B89378D}"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46</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Indicators</a:t>
            </a:r>
            <a:endParaRPr lang="en-GB" dirty="0"/>
          </a:p>
        </p:txBody>
      </p:sp>
      <p:sp>
        <p:nvSpPr>
          <p:cNvPr id="3" name="Content Placeholder 2"/>
          <p:cNvSpPr>
            <a:spLocks noGrp="1"/>
          </p:cNvSpPr>
          <p:nvPr>
            <p:ph idx="1"/>
          </p:nvPr>
        </p:nvSpPr>
        <p:spPr/>
        <p:txBody>
          <a:bodyPr>
            <a:normAutofit lnSpcReduction="10000"/>
          </a:bodyPr>
          <a:lstStyle/>
          <a:p>
            <a:r>
              <a:rPr lang="en-GB" dirty="0" smtClean="0"/>
              <a:t>Quality indicators are numbers that measure efficiency and effectiveness</a:t>
            </a:r>
          </a:p>
          <a:p>
            <a:r>
              <a:rPr lang="en-GB" dirty="0" smtClean="0"/>
              <a:t>Quality indicators are calculated from objective </a:t>
            </a:r>
            <a:r>
              <a:rPr lang="en-GB" b="1" dirty="0" smtClean="0"/>
              <a:t>data</a:t>
            </a:r>
            <a:r>
              <a:rPr lang="en-GB" dirty="0" smtClean="0"/>
              <a:t>.</a:t>
            </a:r>
          </a:p>
          <a:p>
            <a:r>
              <a:rPr lang="en-GB" dirty="0" smtClean="0"/>
              <a:t>Quality </a:t>
            </a:r>
            <a:r>
              <a:rPr lang="en-GB" dirty="0" smtClean="0"/>
              <a:t>Indicators are used to quantify the extent to which the Quality Objectives are met.</a:t>
            </a:r>
          </a:p>
          <a:p>
            <a:r>
              <a:rPr lang="en-GB" dirty="0" smtClean="0"/>
              <a:t>Quality indicators should be</a:t>
            </a:r>
          </a:p>
          <a:p>
            <a:pPr lvl="1"/>
            <a:r>
              <a:rPr lang="en-GB" dirty="0" smtClean="0"/>
              <a:t>simple and as few as possible</a:t>
            </a:r>
          </a:p>
          <a:p>
            <a:pPr lvl="1"/>
            <a:r>
              <a:rPr lang="en-US" dirty="0" smtClean="0"/>
              <a:t>C</a:t>
            </a:r>
            <a:r>
              <a:rPr lang="en-GB" dirty="0" err="1" smtClean="0"/>
              <a:t>omplementary</a:t>
            </a:r>
            <a:endParaRPr lang="en-GB" dirty="0" smtClean="0"/>
          </a:p>
          <a:p>
            <a:pPr lvl="1"/>
            <a:r>
              <a:rPr lang="en-US" dirty="0" smtClean="0"/>
              <a:t>I</a:t>
            </a:r>
            <a:r>
              <a:rPr lang="en-GB" dirty="0" err="1" smtClean="0"/>
              <a:t>ndicate</a:t>
            </a:r>
            <a:r>
              <a:rPr lang="en-GB" dirty="0" smtClean="0"/>
              <a:t> clear measurements</a:t>
            </a:r>
          </a:p>
          <a:p>
            <a:endParaRPr lang="en-GB" dirty="0"/>
          </a:p>
        </p:txBody>
      </p:sp>
      <p:sp>
        <p:nvSpPr>
          <p:cNvPr id="4" name="Date Placeholder 3"/>
          <p:cNvSpPr>
            <a:spLocks noGrp="1"/>
          </p:cNvSpPr>
          <p:nvPr>
            <p:ph type="dt" sz="half" idx="10"/>
          </p:nvPr>
        </p:nvSpPr>
        <p:spPr/>
        <p:txBody>
          <a:bodyPr/>
          <a:lstStyle/>
          <a:p>
            <a:fld id="{6AC3E702-1CB2-DA4B-B5B3-5BFA4F802A94}"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47</a:t>
            </a:fld>
            <a:endParaRPr lang="en-GB"/>
          </a:p>
        </p:txBody>
      </p:sp>
    </p:spTree>
    <p:extLst>
      <p:ext uri="{BB962C8B-B14F-4D97-AF65-F5344CB8AC3E}">
        <p14:creationId xmlns:p14="http://schemas.microsoft.com/office/powerpoint/2010/main" val="306976239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Quality </a:t>
            </a:r>
            <a:r>
              <a:rPr lang="en-GB" dirty="0" smtClean="0"/>
              <a:t>Indicators</a:t>
            </a:r>
            <a:endParaRPr lang="en-GB" dirty="0"/>
          </a:p>
        </p:txBody>
      </p:sp>
      <p:sp>
        <p:nvSpPr>
          <p:cNvPr id="4" name="Date Placeholder 3"/>
          <p:cNvSpPr>
            <a:spLocks noGrp="1"/>
          </p:cNvSpPr>
          <p:nvPr>
            <p:ph type="dt" sz="half" idx="10"/>
          </p:nvPr>
        </p:nvSpPr>
        <p:spPr/>
        <p:txBody>
          <a:bodyPr/>
          <a:lstStyle/>
          <a:p>
            <a:fld id="{6AC3E702-1CB2-DA4B-B5B3-5BFA4F802A94}"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48</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2070948721"/>
              </p:ext>
            </p:extLst>
          </p:nvPr>
        </p:nvGraphicFramePr>
        <p:xfrm>
          <a:off x="457200" y="2640608"/>
          <a:ext cx="8256494" cy="3611879"/>
        </p:xfrm>
        <a:graphic>
          <a:graphicData uri="http://schemas.openxmlformats.org/drawingml/2006/table">
            <a:tbl>
              <a:tblPr firstRow="1" bandRow="1">
                <a:tableStyleId>{5C22544A-7EE6-4342-B048-85BDC9FD1C3A}</a:tableStyleId>
              </a:tblPr>
              <a:tblGrid>
                <a:gridCol w="2992979"/>
                <a:gridCol w="5263515"/>
              </a:tblGrid>
              <a:tr h="457200">
                <a:tc>
                  <a:txBody>
                    <a:bodyPr/>
                    <a:lstStyle/>
                    <a:p>
                      <a:r>
                        <a:rPr lang="en-GB" dirty="0" smtClean="0"/>
                        <a:t>Indicator</a:t>
                      </a:r>
                      <a:endParaRPr lang="en-GB" dirty="0"/>
                    </a:p>
                  </a:txBody>
                  <a:tcPr/>
                </a:tc>
                <a:tc>
                  <a:txBody>
                    <a:bodyPr/>
                    <a:lstStyle/>
                    <a:p>
                      <a:r>
                        <a:rPr lang="en-GB" dirty="0" smtClean="0"/>
                        <a:t>Example</a:t>
                      </a:r>
                      <a:endParaRPr lang="en-GB" dirty="0"/>
                    </a:p>
                  </a:txBody>
                  <a:tcPr/>
                </a:tc>
              </a:tr>
              <a:tr h="746760">
                <a:tc>
                  <a:txBody>
                    <a:bodyPr/>
                    <a:lstStyle/>
                    <a:p>
                      <a:r>
                        <a:rPr lang="en-GB" dirty="0" smtClean="0"/>
                        <a:t>Costumer satisfaction</a:t>
                      </a:r>
                      <a:endParaRPr lang="en-GB" dirty="0"/>
                    </a:p>
                  </a:txBody>
                  <a:tcPr/>
                </a:tc>
                <a:tc>
                  <a:txBody>
                    <a:bodyPr/>
                    <a:lstStyle/>
                    <a:p>
                      <a:r>
                        <a:rPr lang="en-GB" dirty="0" smtClean="0"/>
                        <a:t>=(#complaints)/(</a:t>
                      </a:r>
                      <a:r>
                        <a:rPr lang="en-GB" dirty="0" smtClean="0"/>
                        <a:t>#clients)</a:t>
                      </a:r>
                      <a:endParaRPr lang="en-GB" dirty="0"/>
                    </a:p>
                  </a:txBody>
                  <a:tcPr/>
                </a:tc>
              </a:tr>
              <a:tr h="746760">
                <a:tc>
                  <a:txBody>
                    <a:bodyPr/>
                    <a:lstStyle/>
                    <a:p>
                      <a:r>
                        <a:rPr lang="en-GB" baseline="0" dirty="0" smtClean="0"/>
                        <a:t>Efficiency of staff management</a:t>
                      </a:r>
                      <a:endParaRPr lang="en-GB" dirty="0"/>
                    </a:p>
                  </a:txBody>
                  <a:tcPr/>
                </a:tc>
                <a:tc>
                  <a:txBody>
                    <a:bodyPr/>
                    <a:lstStyle/>
                    <a:p>
                      <a:r>
                        <a:rPr lang="en-GB" dirty="0" smtClean="0"/>
                        <a:t>=(#hours of </a:t>
                      </a:r>
                      <a:r>
                        <a:rPr lang="en-GB" dirty="0" smtClean="0"/>
                        <a:t>staff </a:t>
                      </a:r>
                      <a:r>
                        <a:rPr lang="en-GB" dirty="0" smtClean="0"/>
                        <a:t>doing</a:t>
                      </a:r>
                      <a:r>
                        <a:rPr lang="en-GB" baseline="0" dirty="0" smtClean="0"/>
                        <a:t> </a:t>
                      </a:r>
                      <a:r>
                        <a:rPr lang="en-GB" baseline="0" dirty="0" smtClean="0"/>
                        <a:t>productive work)</a:t>
                      </a:r>
                      <a:r>
                        <a:rPr lang="en-GB" baseline="0" dirty="0" smtClean="0"/>
                        <a:t>/(total # of hours)</a:t>
                      </a:r>
                      <a:endParaRPr lang="en-GB" dirty="0"/>
                    </a:p>
                  </a:txBody>
                  <a:tcPr/>
                </a:tc>
              </a:tr>
              <a:tr h="746760">
                <a:tc>
                  <a:txBody>
                    <a:bodyPr/>
                    <a:lstStyle/>
                    <a:p>
                      <a:r>
                        <a:rPr lang="en-GB" dirty="0" smtClean="0"/>
                        <a:t>Effectiveness of Quality </a:t>
                      </a:r>
                      <a:r>
                        <a:rPr lang="en-GB" dirty="0" smtClean="0"/>
                        <a:t>Management</a:t>
                      </a:r>
                      <a:endParaRPr lang="en-GB" dirty="0"/>
                    </a:p>
                  </a:txBody>
                  <a:tcPr/>
                </a:tc>
                <a:tc>
                  <a:txBody>
                    <a:bodyPr/>
                    <a:lstStyle/>
                    <a:p>
                      <a:r>
                        <a:rPr lang="en-GB" dirty="0" smtClean="0"/>
                        <a:t>=(#of nonconformities</a:t>
                      </a:r>
                      <a:r>
                        <a:rPr lang="en-GB" baseline="0" dirty="0" smtClean="0"/>
                        <a:t> detected in External Audits)/(# of conformities detected in Internal Audits)</a:t>
                      </a:r>
                      <a:endParaRPr lang="en-GB" dirty="0"/>
                    </a:p>
                  </a:txBody>
                  <a:tcPr/>
                </a:tc>
              </a:tr>
              <a:tr h="746760">
                <a:tc>
                  <a:txBody>
                    <a:bodyPr/>
                    <a:lstStyle/>
                    <a:p>
                      <a:r>
                        <a:rPr lang="en-GB" dirty="0" smtClean="0"/>
                        <a:t>Confidence</a:t>
                      </a:r>
                      <a:endParaRPr lang="en-GB" dirty="0"/>
                    </a:p>
                  </a:txBody>
                  <a:tcPr/>
                </a:tc>
                <a:tc>
                  <a:txBody>
                    <a:bodyPr/>
                    <a:lstStyle/>
                    <a:p>
                      <a:r>
                        <a:rPr lang="en-GB" dirty="0" smtClean="0"/>
                        <a:t>=(# </a:t>
                      </a:r>
                      <a:r>
                        <a:rPr lang="en-GB" dirty="0" smtClean="0"/>
                        <a:t>of work requests)</a:t>
                      </a:r>
                      <a:r>
                        <a:rPr lang="en-GB" dirty="0" smtClean="0"/>
                        <a:t>/year</a:t>
                      </a:r>
                      <a:endParaRPr lang="en-GB" dirty="0"/>
                    </a:p>
                  </a:txBody>
                  <a:tcPr/>
                </a:tc>
              </a:tr>
            </a:tbl>
          </a:graphicData>
        </a:graphic>
      </p:graphicFrame>
    </p:spTree>
    <p:extLst>
      <p:ext uri="{BB962C8B-B14F-4D97-AF65-F5344CB8AC3E}">
        <p14:creationId xmlns:p14="http://schemas.microsoft.com/office/powerpoint/2010/main" val="240505067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Quality Indicators</a:t>
            </a:r>
            <a:endParaRPr lang="en-GB" dirty="0"/>
          </a:p>
        </p:txBody>
      </p:sp>
      <p:sp>
        <p:nvSpPr>
          <p:cNvPr id="4" name="Date Placeholder 3"/>
          <p:cNvSpPr>
            <a:spLocks noGrp="1"/>
          </p:cNvSpPr>
          <p:nvPr>
            <p:ph type="dt" sz="half" idx="10"/>
          </p:nvPr>
        </p:nvSpPr>
        <p:spPr/>
        <p:txBody>
          <a:bodyPr/>
          <a:lstStyle/>
          <a:p>
            <a:fld id="{6AC3E702-1CB2-DA4B-B5B3-5BFA4F802A94}"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49</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1357447983"/>
              </p:ext>
            </p:extLst>
          </p:nvPr>
        </p:nvGraphicFramePr>
        <p:xfrm>
          <a:off x="580893" y="2708920"/>
          <a:ext cx="8256494" cy="3860155"/>
        </p:xfrm>
        <a:graphic>
          <a:graphicData uri="http://schemas.openxmlformats.org/drawingml/2006/table">
            <a:tbl>
              <a:tblPr firstRow="1" bandRow="1">
                <a:tableStyleId>{5C22544A-7EE6-4342-B048-85BDC9FD1C3A}</a:tableStyleId>
              </a:tblPr>
              <a:tblGrid>
                <a:gridCol w="2992979"/>
                <a:gridCol w="5263515"/>
              </a:tblGrid>
              <a:tr h="488627">
                <a:tc>
                  <a:txBody>
                    <a:bodyPr/>
                    <a:lstStyle/>
                    <a:p>
                      <a:r>
                        <a:rPr lang="en-GB" dirty="0" smtClean="0"/>
                        <a:t>Indicator</a:t>
                      </a:r>
                      <a:endParaRPr lang="en-GB" dirty="0"/>
                    </a:p>
                  </a:txBody>
                  <a:tcPr/>
                </a:tc>
                <a:tc>
                  <a:txBody>
                    <a:bodyPr/>
                    <a:lstStyle/>
                    <a:p>
                      <a:r>
                        <a:rPr lang="en-GB" dirty="0" smtClean="0"/>
                        <a:t>Example</a:t>
                      </a:r>
                      <a:endParaRPr lang="en-GB" dirty="0"/>
                    </a:p>
                  </a:txBody>
                  <a:tcPr/>
                </a:tc>
              </a:tr>
              <a:tr h="798091">
                <a:tc>
                  <a:txBody>
                    <a:bodyPr/>
                    <a:lstStyle/>
                    <a:p>
                      <a:r>
                        <a:rPr lang="en-GB" dirty="0" smtClean="0"/>
                        <a:t>Effectiveness of teaching</a:t>
                      </a:r>
                      <a:endParaRPr lang="en-GB" dirty="0"/>
                    </a:p>
                  </a:txBody>
                  <a:tcPr/>
                </a:tc>
                <a:tc>
                  <a:txBody>
                    <a:bodyPr/>
                    <a:lstStyle/>
                    <a:p>
                      <a:endParaRPr lang="en-US" dirty="0"/>
                    </a:p>
                  </a:txBody>
                  <a:tcPr/>
                </a:tc>
              </a:tr>
              <a:tr h="798091">
                <a:tc>
                  <a:txBody>
                    <a:bodyPr/>
                    <a:lstStyle/>
                    <a:p>
                      <a:r>
                        <a:rPr lang="en-GB" dirty="0" smtClean="0"/>
                        <a:t>Efficiency</a:t>
                      </a:r>
                      <a:r>
                        <a:rPr lang="en-GB" baseline="0" dirty="0" smtClean="0"/>
                        <a:t> of research activities</a:t>
                      </a:r>
                      <a:endParaRPr lang="en-GB" dirty="0"/>
                    </a:p>
                  </a:txBody>
                  <a:tcPr/>
                </a:tc>
                <a:tc>
                  <a:txBody>
                    <a:bodyPr/>
                    <a:lstStyle/>
                    <a:p>
                      <a:endParaRPr lang="en-US"/>
                    </a:p>
                  </a:txBody>
                  <a:tcPr/>
                </a:tc>
              </a:tr>
              <a:tr h="977255">
                <a:tc>
                  <a:txBody>
                    <a:bodyPr/>
                    <a:lstStyle/>
                    <a:p>
                      <a:r>
                        <a:rPr lang="en-GB" dirty="0" smtClean="0"/>
                        <a:t>Efficiency</a:t>
                      </a:r>
                      <a:r>
                        <a:rPr lang="en-GB" baseline="0" dirty="0" smtClean="0"/>
                        <a:t> of Diploma issuing</a:t>
                      </a:r>
                      <a:endParaRPr lang="en-GB" dirty="0"/>
                    </a:p>
                  </a:txBody>
                  <a:tcPr/>
                </a:tc>
                <a:tc>
                  <a:txBody>
                    <a:bodyPr/>
                    <a:lstStyle/>
                    <a:p>
                      <a:endParaRPr lang="en-US"/>
                    </a:p>
                  </a:txBody>
                  <a:tcPr/>
                </a:tc>
              </a:tr>
              <a:tr h="798091">
                <a:tc>
                  <a:txBody>
                    <a:bodyPr/>
                    <a:lstStyle/>
                    <a:p>
                      <a:r>
                        <a:rPr lang="en-GB" dirty="0" smtClean="0"/>
                        <a:t>Effectiveness</a:t>
                      </a:r>
                      <a:r>
                        <a:rPr lang="en-GB" baseline="0" dirty="0" smtClean="0"/>
                        <a:t> of student graduation</a:t>
                      </a:r>
                      <a:endParaRPr lang="en-GB" dirty="0"/>
                    </a:p>
                  </a:txBody>
                  <a:tcPr/>
                </a:tc>
                <a:tc>
                  <a:txBody>
                    <a:bodyPr/>
                    <a:lstStyle/>
                    <a:p>
                      <a:endParaRPr lang="en-US" dirty="0"/>
                    </a:p>
                  </a:txBody>
                  <a:tcPr/>
                </a:tc>
              </a:tr>
            </a:tbl>
          </a:graphicData>
        </a:graphic>
      </p:graphicFrame>
      <p:sp>
        <p:nvSpPr>
          <p:cNvPr id="3" name="TextBox 2"/>
          <p:cNvSpPr txBox="1"/>
          <p:nvPr/>
        </p:nvSpPr>
        <p:spPr>
          <a:xfrm>
            <a:off x="552789" y="2170667"/>
            <a:ext cx="3722556" cy="369332"/>
          </a:xfrm>
          <a:prstGeom prst="rect">
            <a:avLst/>
          </a:prstGeom>
          <a:noFill/>
        </p:spPr>
        <p:txBody>
          <a:bodyPr wrap="none" rtlCol="0">
            <a:spAutoFit/>
          </a:bodyPr>
          <a:lstStyle/>
          <a:p>
            <a:r>
              <a:rPr lang="en-US" dirty="0" smtClean="0"/>
              <a:t>In Higher education institutions?</a:t>
            </a:r>
            <a:endParaRPr lang="en-US" dirty="0"/>
          </a:p>
        </p:txBody>
      </p:sp>
    </p:spTree>
    <p:extLst>
      <p:ext uri="{BB962C8B-B14F-4D97-AF65-F5344CB8AC3E}">
        <p14:creationId xmlns:p14="http://schemas.microsoft.com/office/powerpoint/2010/main" val="20262317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meaning of “Quality”</a:t>
            </a:r>
            <a:endParaRPr lang="en-GB" dirty="0"/>
          </a:p>
        </p:txBody>
      </p:sp>
      <p:graphicFrame>
        <p:nvGraphicFramePr>
          <p:cNvPr id="4" name="Diagram 3"/>
          <p:cNvGraphicFramePr/>
          <p:nvPr/>
        </p:nvGraphicFramePr>
        <p:xfrm>
          <a:off x="15240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8C16BCF1-A7C5-AE47-A262-8A88B775E41A}" type="datetime1">
              <a:rPr lang="en-US" smtClean="0"/>
              <a:pPr/>
              <a:t>12/02/19</a:t>
            </a:fld>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5</a:t>
            </a:fld>
            <a:endParaRPr lang="en-GB"/>
          </a:p>
        </p:txBody>
      </p:sp>
      <p:sp>
        <p:nvSpPr>
          <p:cNvPr id="7" name="Footer Placeholder 6"/>
          <p:cNvSpPr>
            <a:spLocks noGrp="1"/>
          </p:cNvSpPr>
          <p:nvPr>
            <p:ph type="ftr" sz="quarter" idx="11"/>
          </p:nvPr>
        </p:nvSpPr>
        <p:spPr/>
        <p:txBody>
          <a:bodyPr/>
          <a:lstStyle/>
          <a:p>
            <a:r>
              <a:rPr lang="en-US" smtClean="0"/>
              <a:t>QM0102</a:t>
            </a:r>
            <a:endParaRPr lang="en-GB"/>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Quality Indicators</a:t>
            </a:r>
            <a:endParaRPr lang="en-GB" dirty="0"/>
          </a:p>
        </p:txBody>
      </p:sp>
      <p:sp>
        <p:nvSpPr>
          <p:cNvPr id="4" name="Date Placeholder 3"/>
          <p:cNvSpPr>
            <a:spLocks noGrp="1"/>
          </p:cNvSpPr>
          <p:nvPr>
            <p:ph type="dt" sz="half" idx="10"/>
          </p:nvPr>
        </p:nvSpPr>
        <p:spPr/>
        <p:txBody>
          <a:bodyPr/>
          <a:lstStyle/>
          <a:p>
            <a:fld id="{6AC3E702-1CB2-DA4B-B5B3-5BFA4F802A94}"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50</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4121048331"/>
              </p:ext>
            </p:extLst>
          </p:nvPr>
        </p:nvGraphicFramePr>
        <p:xfrm>
          <a:off x="625682" y="2607319"/>
          <a:ext cx="8256494" cy="3860155"/>
        </p:xfrm>
        <a:graphic>
          <a:graphicData uri="http://schemas.openxmlformats.org/drawingml/2006/table">
            <a:tbl>
              <a:tblPr firstRow="1" bandRow="1">
                <a:tableStyleId>{5C22544A-7EE6-4342-B048-85BDC9FD1C3A}</a:tableStyleId>
              </a:tblPr>
              <a:tblGrid>
                <a:gridCol w="2992979"/>
                <a:gridCol w="5263515"/>
              </a:tblGrid>
              <a:tr h="488627">
                <a:tc>
                  <a:txBody>
                    <a:bodyPr/>
                    <a:lstStyle/>
                    <a:p>
                      <a:r>
                        <a:rPr lang="en-GB" dirty="0" smtClean="0"/>
                        <a:t>Indicator</a:t>
                      </a:r>
                      <a:endParaRPr lang="en-GB" dirty="0"/>
                    </a:p>
                  </a:txBody>
                  <a:tcPr/>
                </a:tc>
                <a:tc>
                  <a:txBody>
                    <a:bodyPr/>
                    <a:lstStyle/>
                    <a:p>
                      <a:r>
                        <a:rPr lang="en-GB" dirty="0" smtClean="0"/>
                        <a:t>Example</a:t>
                      </a:r>
                      <a:endParaRPr lang="en-GB" dirty="0"/>
                    </a:p>
                  </a:txBody>
                  <a:tcPr/>
                </a:tc>
              </a:tr>
              <a:tr h="798091">
                <a:tc>
                  <a:txBody>
                    <a:bodyPr/>
                    <a:lstStyle/>
                    <a:p>
                      <a:r>
                        <a:rPr lang="en-GB" dirty="0" smtClean="0"/>
                        <a:t>Effectiveness of teaching</a:t>
                      </a:r>
                      <a:endParaRPr lang="en-GB" dirty="0"/>
                    </a:p>
                  </a:txBody>
                  <a:tcPr/>
                </a:tc>
                <a:tc>
                  <a:txBody>
                    <a:bodyPr/>
                    <a:lstStyle/>
                    <a:p>
                      <a:r>
                        <a:rPr lang="en-GB" dirty="0" smtClean="0"/>
                        <a:t>= (average student grade) / (spread of student grades)</a:t>
                      </a:r>
                      <a:endParaRPr lang="en-GB" dirty="0"/>
                    </a:p>
                  </a:txBody>
                  <a:tcPr/>
                </a:tc>
              </a:tr>
              <a:tr h="798091">
                <a:tc>
                  <a:txBody>
                    <a:bodyPr/>
                    <a:lstStyle/>
                    <a:p>
                      <a:r>
                        <a:rPr lang="en-GB" dirty="0" smtClean="0"/>
                        <a:t>Efficiency</a:t>
                      </a:r>
                      <a:r>
                        <a:rPr lang="en-GB" baseline="0" dirty="0" smtClean="0"/>
                        <a:t> of research activities</a:t>
                      </a:r>
                      <a:endParaRPr lang="en-GB" dirty="0"/>
                    </a:p>
                  </a:txBody>
                  <a:tcPr/>
                </a:tc>
                <a:tc>
                  <a:txBody>
                    <a:bodyPr/>
                    <a:lstStyle/>
                    <a:p>
                      <a:r>
                        <a:rPr lang="en-GB" dirty="0" smtClean="0"/>
                        <a:t>= (# scientific publications)</a:t>
                      </a:r>
                      <a:r>
                        <a:rPr lang="en-GB" baseline="0" dirty="0" smtClean="0"/>
                        <a:t> / (# of researchers)</a:t>
                      </a:r>
                      <a:endParaRPr lang="en-GB" dirty="0"/>
                    </a:p>
                  </a:txBody>
                  <a:tcPr/>
                </a:tc>
              </a:tr>
              <a:tr h="977255">
                <a:tc>
                  <a:txBody>
                    <a:bodyPr/>
                    <a:lstStyle/>
                    <a:p>
                      <a:r>
                        <a:rPr lang="en-GB" dirty="0" smtClean="0"/>
                        <a:t>Efficiency</a:t>
                      </a:r>
                      <a:r>
                        <a:rPr lang="en-GB" baseline="0" dirty="0" smtClean="0"/>
                        <a:t> of Diploma issuing</a:t>
                      </a:r>
                      <a:endParaRPr lang="en-GB" dirty="0"/>
                    </a:p>
                  </a:txBody>
                  <a:tcPr/>
                </a:tc>
                <a:tc>
                  <a:txBody>
                    <a:bodyPr/>
                    <a:lstStyle/>
                    <a:p>
                      <a:r>
                        <a:rPr lang="en-GB" dirty="0" smtClean="0"/>
                        <a:t>= average</a:t>
                      </a:r>
                      <a:r>
                        <a:rPr lang="en-GB" baseline="0" dirty="0" smtClean="0"/>
                        <a:t> time lapse between issuing of grades and issuing of diploma</a:t>
                      </a:r>
                      <a:endParaRPr lang="en-GB" dirty="0" smtClean="0"/>
                    </a:p>
                    <a:p>
                      <a:endParaRPr lang="en-GB" dirty="0"/>
                    </a:p>
                  </a:txBody>
                  <a:tcPr/>
                </a:tc>
              </a:tr>
              <a:tr h="798091">
                <a:tc>
                  <a:txBody>
                    <a:bodyPr/>
                    <a:lstStyle/>
                    <a:p>
                      <a:r>
                        <a:rPr lang="en-GB" dirty="0" smtClean="0"/>
                        <a:t>Effectiveness</a:t>
                      </a:r>
                      <a:r>
                        <a:rPr lang="en-GB" baseline="0" dirty="0" smtClean="0"/>
                        <a:t> of </a:t>
                      </a:r>
                      <a:r>
                        <a:rPr lang="en-GB" baseline="0" dirty="0" smtClean="0"/>
                        <a:t>graduation</a:t>
                      </a:r>
                      <a:endParaRPr lang="en-GB" dirty="0"/>
                    </a:p>
                  </a:txBody>
                  <a:tcPr/>
                </a:tc>
                <a:tc>
                  <a:txBody>
                    <a:bodyPr/>
                    <a:lstStyle/>
                    <a:p>
                      <a:r>
                        <a:rPr lang="en-GB" dirty="0" smtClean="0"/>
                        <a:t>= (# diplomas issued) / (# of registered</a:t>
                      </a:r>
                      <a:r>
                        <a:rPr lang="en-GB" baseline="0" dirty="0" smtClean="0"/>
                        <a:t> students</a:t>
                      </a:r>
                      <a:r>
                        <a:rPr lang="en-GB" dirty="0" smtClean="0"/>
                        <a:t>)</a:t>
                      </a:r>
                      <a:endParaRPr lang="en-GB" dirty="0"/>
                    </a:p>
                  </a:txBody>
                  <a:tcPr/>
                </a:tc>
              </a:tr>
            </a:tbl>
          </a:graphicData>
        </a:graphic>
      </p:graphicFrame>
      <p:sp>
        <p:nvSpPr>
          <p:cNvPr id="3" name="TextBox 2"/>
          <p:cNvSpPr txBox="1"/>
          <p:nvPr/>
        </p:nvSpPr>
        <p:spPr>
          <a:xfrm>
            <a:off x="552789" y="2170667"/>
            <a:ext cx="3722556" cy="369332"/>
          </a:xfrm>
          <a:prstGeom prst="rect">
            <a:avLst/>
          </a:prstGeom>
          <a:noFill/>
        </p:spPr>
        <p:txBody>
          <a:bodyPr wrap="none" rtlCol="0">
            <a:spAutoFit/>
          </a:bodyPr>
          <a:lstStyle/>
          <a:p>
            <a:r>
              <a:rPr lang="en-US" dirty="0" smtClean="0"/>
              <a:t>In Higher education institutions?</a:t>
            </a:r>
            <a:endParaRPr lang="en-US" dirty="0"/>
          </a:p>
        </p:txBody>
      </p:sp>
    </p:spTree>
    <p:extLst>
      <p:ext uri="{BB962C8B-B14F-4D97-AF65-F5344CB8AC3E}">
        <p14:creationId xmlns:p14="http://schemas.microsoft.com/office/powerpoint/2010/main" val="389736455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Risks of Quality Indicators...</a:t>
            </a:r>
            <a:endParaRPr lang="en-GB" dirty="0"/>
          </a:p>
        </p:txBody>
      </p:sp>
      <p:sp>
        <p:nvSpPr>
          <p:cNvPr id="4" name="Date Placeholder 3"/>
          <p:cNvSpPr>
            <a:spLocks noGrp="1"/>
          </p:cNvSpPr>
          <p:nvPr>
            <p:ph type="dt" sz="half" idx="10"/>
          </p:nvPr>
        </p:nvSpPr>
        <p:spPr/>
        <p:txBody>
          <a:bodyPr/>
          <a:lstStyle/>
          <a:p>
            <a:fld id="{6AC3E702-1CB2-DA4B-B5B3-5BFA4F802A94}" type="datetime1">
              <a:rPr lang="en-US" smtClean="0"/>
              <a:pPr/>
              <a:t>12/02/20</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51</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3586845996"/>
              </p:ext>
            </p:extLst>
          </p:nvPr>
        </p:nvGraphicFramePr>
        <p:xfrm>
          <a:off x="323526" y="2258230"/>
          <a:ext cx="5732779" cy="4187928"/>
        </p:xfrm>
        <a:graphic>
          <a:graphicData uri="http://schemas.openxmlformats.org/drawingml/2006/table">
            <a:tbl>
              <a:tblPr firstRow="1" bandRow="1">
                <a:tableStyleId>{5C22544A-7EE6-4342-B048-85BDC9FD1C3A}</a:tableStyleId>
              </a:tblPr>
              <a:tblGrid>
                <a:gridCol w="1791403"/>
                <a:gridCol w="3941376"/>
              </a:tblGrid>
              <a:tr h="488627">
                <a:tc>
                  <a:txBody>
                    <a:bodyPr/>
                    <a:lstStyle/>
                    <a:p>
                      <a:r>
                        <a:rPr lang="en-GB" dirty="0" smtClean="0"/>
                        <a:t>Indicator</a:t>
                      </a:r>
                      <a:endParaRPr lang="en-GB" dirty="0"/>
                    </a:p>
                  </a:txBody>
                  <a:tcPr/>
                </a:tc>
                <a:tc>
                  <a:txBody>
                    <a:bodyPr/>
                    <a:lstStyle/>
                    <a:p>
                      <a:r>
                        <a:rPr lang="en-GB" dirty="0" smtClean="0"/>
                        <a:t>Example</a:t>
                      </a:r>
                      <a:endParaRPr lang="en-GB" dirty="0"/>
                    </a:p>
                  </a:txBody>
                  <a:tcPr/>
                </a:tc>
              </a:tr>
              <a:tr h="798091">
                <a:tc>
                  <a:txBody>
                    <a:bodyPr/>
                    <a:lstStyle/>
                    <a:p>
                      <a:r>
                        <a:rPr lang="en-GB" dirty="0" smtClean="0"/>
                        <a:t>Effectiveness of teaching</a:t>
                      </a:r>
                      <a:endParaRPr lang="en-GB" dirty="0"/>
                    </a:p>
                  </a:txBody>
                  <a:tcPr/>
                </a:tc>
                <a:tc>
                  <a:txBody>
                    <a:bodyPr/>
                    <a:lstStyle/>
                    <a:p>
                      <a:r>
                        <a:rPr lang="en-GB" dirty="0" smtClean="0"/>
                        <a:t>= (average student grade) / (spread of student grades)</a:t>
                      </a:r>
                      <a:endParaRPr lang="en-GB" dirty="0"/>
                    </a:p>
                  </a:txBody>
                  <a:tcPr/>
                </a:tc>
              </a:tr>
              <a:tr h="798091">
                <a:tc>
                  <a:txBody>
                    <a:bodyPr/>
                    <a:lstStyle/>
                    <a:p>
                      <a:r>
                        <a:rPr lang="en-GB" dirty="0" smtClean="0"/>
                        <a:t>Efficiency</a:t>
                      </a:r>
                      <a:r>
                        <a:rPr lang="en-GB" baseline="0" dirty="0" smtClean="0"/>
                        <a:t> of research activities</a:t>
                      </a:r>
                      <a:endParaRPr lang="en-GB" dirty="0"/>
                    </a:p>
                  </a:txBody>
                  <a:tcPr/>
                </a:tc>
                <a:tc>
                  <a:txBody>
                    <a:bodyPr/>
                    <a:lstStyle/>
                    <a:p>
                      <a:r>
                        <a:rPr lang="en-GB" dirty="0" smtClean="0"/>
                        <a:t>= (# scientific publications)</a:t>
                      </a:r>
                      <a:r>
                        <a:rPr lang="en-GB" baseline="0" dirty="0" smtClean="0"/>
                        <a:t> / (# of researchers)</a:t>
                      </a:r>
                      <a:endParaRPr lang="en-GB" dirty="0"/>
                    </a:p>
                  </a:txBody>
                  <a:tcPr/>
                </a:tc>
              </a:tr>
              <a:tr h="977255">
                <a:tc>
                  <a:txBody>
                    <a:bodyPr/>
                    <a:lstStyle/>
                    <a:p>
                      <a:r>
                        <a:rPr lang="en-GB" dirty="0" smtClean="0"/>
                        <a:t>Efficiency</a:t>
                      </a:r>
                      <a:r>
                        <a:rPr lang="en-GB" baseline="0" dirty="0" smtClean="0"/>
                        <a:t> of Diploma issuing</a:t>
                      </a:r>
                      <a:endParaRPr lang="en-GB" dirty="0"/>
                    </a:p>
                  </a:txBody>
                  <a:tcPr/>
                </a:tc>
                <a:tc>
                  <a:txBody>
                    <a:bodyPr/>
                    <a:lstStyle/>
                    <a:p>
                      <a:r>
                        <a:rPr lang="en-GB" dirty="0" smtClean="0"/>
                        <a:t>= average</a:t>
                      </a:r>
                      <a:r>
                        <a:rPr lang="en-GB" baseline="0" dirty="0" smtClean="0"/>
                        <a:t> time lapse between issuing of grades and issuing of diploma</a:t>
                      </a:r>
                      <a:endParaRPr lang="en-GB" dirty="0" smtClean="0"/>
                    </a:p>
                    <a:p>
                      <a:endParaRPr lang="en-GB" dirty="0"/>
                    </a:p>
                  </a:txBody>
                  <a:tcPr/>
                </a:tc>
              </a:tr>
              <a:tr h="798091">
                <a:tc>
                  <a:txBody>
                    <a:bodyPr/>
                    <a:lstStyle/>
                    <a:p>
                      <a:r>
                        <a:rPr lang="en-GB" dirty="0" smtClean="0"/>
                        <a:t>Effectiveness</a:t>
                      </a:r>
                      <a:r>
                        <a:rPr lang="en-GB" baseline="0" dirty="0" smtClean="0"/>
                        <a:t> </a:t>
                      </a:r>
                      <a:r>
                        <a:rPr lang="en-GB" baseline="0" dirty="0" smtClean="0"/>
                        <a:t>graduation</a:t>
                      </a:r>
                      <a:endParaRPr lang="en-GB" dirty="0"/>
                    </a:p>
                  </a:txBody>
                  <a:tcPr/>
                </a:tc>
                <a:tc>
                  <a:txBody>
                    <a:bodyPr/>
                    <a:lstStyle/>
                    <a:p>
                      <a:r>
                        <a:rPr lang="en-GB" dirty="0" smtClean="0"/>
                        <a:t>= (# diplomas issued) / (# of registered</a:t>
                      </a:r>
                      <a:r>
                        <a:rPr lang="en-GB" baseline="0" dirty="0" smtClean="0"/>
                        <a:t> students</a:t>
                      </a:r>
                      <a:r>
                        <a:rPr lang="en-GB" dirty="0" smtClean="0"/>
                        <a:t>)</a:t>
                      </a:r>
                      <a:endParaRPr lang="en-GB"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1613436"/>
              </p:ext>
            </p:extLst>
          </p:nvPr>
        </p:nvGraphicFramePr>
        <p:xfrm>
          <a:off x="6056306" y="2262988"/>
          <a:ext cx="2857506" cy="4092772"/>
        </p:xfrm>
        <a:graphic>
          <a:graphicData uri="http://schemas.openxmlformats.org/drawingml/2006/table">
            <a:tbl>
              <a:tblPr firstRow="1" bandRow="1">
                <a:tableStyleId>{5C22544A-7EE6-4342-B048-85BDC9FD1C3A}</a:tableStyleId>
              </a:tblPr>
              <a:tblGrid>
                <a:gridCol w="2857506"/>
              </a:tblGrid>
              <a:tr h="488627">
                <a:tc>
                  <a:txBody>
                    <a:bodyPr/>
                    <a:lstStyle/>
                    <a:p>
                      <a:r>
                        <a:rPr lang="en-GB" dirty="0" smtClean="0"/>
                        <a:t>Problems</a:t>
                      </a:r>
                      <a:endParaRPr lang="en-GB" dirty="0"/>
                    </a:p>
                  </a:txBody>
                  <a:tcPr/>
                </a:tc>
              </a:tr>
              <a:tr h="798091">
                <a:tc>
                  <a:txBody>
                    <a:bodyPr/>
                    <a:lstStyle/>
                    <a:p>
                      <a:r>
                        <a:rPr lang="en-GB" dirty="0" smtClean="0"/>
                        <a:t>Grades may be inflated...</a:t>
                      </a:r>
                      <a:endParaRPr lang="en-GB" dirty="0"/>
                    </a:p>
                  </a:txBody>
                  <a:tcPr/>
                </a:tc>
              </a:tr>
              <a:tr h="798091">
                <a:tc>
                  <a:txBody>
                    <a:bodyPr/>
                    <a:lstStyle/>
                    <a:p>
                      <a:r>
                        <a:rPr lang="en-GB" dirty="0" smtClean="0"/>
                        <a:t>Number</a:t>
                      </a:r>
                      <a:r>
                        <a:rPr lang="en-GB" baseline="0" dirty="0" smtClean="0"/>
                        <a:t> of publications does not reflect quality of research...</a:t>
                      </a:r>
                      <a:endParaRPr lang="en-GB" dirty="0"/>
                    </a:p>
                  </a:txBody>
                  <a:tcPr/>
                </a:tc>
              </a:tr>
              <a:tr h="977255">
                <a:tc>
                  <a:txBody>
                    <a:bodyPr/>
                    <a:lstStyle/>
                    <a:p>
                      <a:r>
                        <a:rPr lang="en-GB" dirty="0" smtClean="0"/>
                        <a:t>Externa</a:t>
                      </a:r>
                      <a:r>
                        <a:rPr lang="en-GB" baseline="0" dirty="0" smtClean="0"/>
                        <a:t>l factors (ex: change in legislation) may affect time lapse</a:t>
                      </a:r>
                      <a:endParaRPr lang="en-GB" dirty="0"/>
                    </a:p>
                  </a:txBody>
                  <a:tcPr/>
                </a:tc>
              </a:tr>
              <a:tr h="798091">
                <a:tc>
                  <a:txBody>
                    <a:bodyPr/>
                    <a:lstStyle/>
                    <a:p>
                      <a:r>
                        <a:rPr lang="en-GB" dirty="0" smtClean="0"/>
                        <a:t>Depends on the quality/performance of students</a:t>
                      </a:r>
                      <a:endParaRPr lang="en-GB" dirty="0"/>
                    </a:p>
                  </a:txBody>
                  <a:tcPr/>
                </a:tc>
              </a:tr>
            </a:tbl>
          </a:graphicData>
        </a:graphic>
      </p:graphicFrame>
    </p:spTree>
    <p:extLst>
      <p:ext uri="{BB962C8B-B14F-4D97-AF65-F5344CB8AC3E}">
        <p14:creationId xmlns:p14="http://schemas.microsoft.com/office/powerpoint/2010/main" val="37395927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Indicators</a:t>
            </a:r>
            <a:endParaRPr lang="en-GB" dirty="0"/>
          </a:p>
        </p:txBody>
      </p:sp>
      <p:sp>
        <p:nvSpPr>
          <p:cNvPr id="3" name="Content Placeholder 2"/>
          <p:cNvSpPr>
            <a:spLocks noGrp="1"/>
          </p:cNvSpPr>
          <p:nvPr>
            <p:ph idx="1"/>
          </p:nvPr>
        </p:nvSpPr>
        <p:spPr>
          <a:xfrm>
            <a:off x="228600" y="2286000"/>
            <a:ext cx="3787588" cy="3670767"/>
          </a:xfrm>
        </p:spPr>
        <p:txBody>
          <a:bodyPr/>
          <a:lstStyle/>
          <a:p>
            <a:r>
              <a:rPr lang="en-GB" dirty="0" smtClean="0"/>
              <a:t>Quality Indicators </a:t>
            </a:r>
            <a:r>
              <a:rPr lang="pt-PT" dirty="0" err="1" smtClean="0"/>
              <a:t>alow</a:t>
            </a:r>
            <a:endParaRPr lang="pt-PT" dirty="0" smtClean="0"/>
          </a:p>
          <a:p>
            <a:pPr lvl="1"/>
            <a:r>
              <a:rPr lang="en-US" dirty="0" smtClean="0"/>
              <a:t>A</a:t>
            </a:r>
            <a:r>
              <a:rPr lang="pt-PT" dirty="0" err="1" smtClean="0"/>
              <a:t>nticipation</a:t>
            </a:r>
            <a:r>
              <a:rPr lang="pt-PT" dirty="0" smtClean="0"/>
              <a:t> </a:t>
            </a:r>
            <a:r>
              <a:rPr lang="pt-PT" dirty="0" err="1" smtClean="0"/>
              <a:t>of</a:t>
            </a:r>
            <a:r>
              <a:rPr lang="pt-PT" dirty="0" smtClean="0"/>
              <a:t> </a:t>
            </a:r>
            <a:r>
              <a:rPr lang="pt-PT" dirty="0" err="1" smtClean="0"/>
              <a:t>tendencies</a:t>
            </a:r>
            <a:endParaRPr lang="pt-PT" dirty="0" smtClean="0"/>
          </a:p>
          <a:p>
            <a:pPr lvl="1"/>
            <a:r>
              <a:rPr lang="pt-PT" dirty="0" err="1" smtClean="0"/>
              <a:t>Knowing</a:t>
            </a:r>
            <a:r>
              <a:rPr lang="pt-PT" dirty="0" smtClean="0"/>
              <a:t> </a:t>
            </a:r>
            <a:r>
              <a:rPr lang="pt-PT" dirty="0" err="1" smtClean="0"/>
              <a:t>the</a:t>
            </a:r>
            <a:r>
              <a:rPr lang="pt-PT" dirty="0" smtClean="0"/>
              <a:t> </a:t>
            </a:r>
            <a:r>
              <a:rPr lang="pt-PT" dirty="0" err="1" smtClean="0"/>
              <a:t>evolution</a:t>
            </a:r>
            <a:r>
              <a:rPr lang="pt-PT" dirty="0" smtClean="0"/>
              <a:t> </a:t>
            </a:r>
            <a:r>
              <a:rPr lang="pt-PT" dirty="0" err="1" smtClean="0"/>
              <a:t>of</a:t>
            </a:r>
            <a:r>
              <a:rPr lang="pt-PT" dirty="0" smtClean="0"/>
              <a:t> “</a:t>
            </a:r>
            <a:r>
              <a:rPr lang="pt-PT" dirty="0" err="1" smtClean="0"/>
              <a:t>critical</a:t>
            </a:r>
            <a:r>
              <a:rPr lang="pt-PT" dirty="0" smtClean="0"/>
              <a:t> </a:t>
            </a:r>
            <a:r>
              <a:rPr lang="pt-PT" dirty="0" err="1" smtClean="0"/>
              <a:t>points</a:t>
            </a:r>
            <a:r>
              <a:rPr lang="pt-PT" dirty="0" smtClean="0"/>
              <a:t>”</a:t>
            </a:r>
          </a:p>
          <a:p>
            <a:pPr lvl="1"/>
            <a:r>
              <a:rPr lang="pt-PT" dirty="0" err="1" smtClean="0"/>
              <a:t>Immediate</a:t>
            </a:r>
            <a:r>
              <a:rPr lang="pt-PT" dirty="0" smtClean="0"/>
              <a:t> </a:t>
            </a:r>
            <a:r>
              <a:rPr lang="pt-PT" dirty="0" err="1" smtClean="0"/>
              <a:t>reaction</a:t>
            </a:r>
            <a:r>
              <a:rPr lang="pt-PT" dirty="0" smtClean="0"/>
              <a:t> </a:t>
            </a:r>
            <a:r>
              <a:rPr lang="pt-PT" dirty="0" err="1" smtClean="0"/>
              <a:t>and</a:t>
            </a:r>
            <a:r>
              <a:rPr lang="pt-PT" dirty="0" smtClean="0"/>
              <a:t> </a:t>
            </a:r>
            <a:r>
              <a:rPr lang="pt-PT" dirty="0" err="1" smtClean="0"/>
              <a:t>correction</a:t>
            </a:r>
            <a:endParaRPr lang="en-GB" dirty="0" smtClean="0"/>
          </a:p>
          <a:p>
            <a:endParaRPr lang="en-GB" dirty="0"/>
          </a:p>
        </p:txBody>
      </p:sp>
      <p:sp>
        <p:nvSpPr>
          <p:cNvPr id="4" name="Date Placeholder 3"/>
          <p:cNvSpPr>
            <a:spLocks noGrp="1"/>
          </p:cNvSpPr>
          <p:nvPr>
            <p:ph type="dt" sz="half" idx="10"/>
          </p:nvPr>
        </p:nvSpPr>
        <p:spPr/>
        <p:txBody>
          <a:bodyPr/>
          <a:lstStyle/>
          <a:p>
            <a:fld id="{6AC3E702-1CB2-DA4B-B5B3-5BFA4F802A94}"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52</a:t>
            </a:fld>
            <a:endParaRPr lang="en-GB"/>
          </a:p>
        </p:txBody>
      </p:sp>
      <p:graphicFrame>
        <p:nvGraphicFramePr>
          <p:cNvPr id="7" name="Diagram 6"/>
          <p:cNvGraphicFramePr/>
          <p:nvPr/>
        </p:nvGraphicFramePr>
        <p:xfrm>
          <a:off x="3124200" y="1397000"/>
          <a:ext cx="68580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rc 8"/>
          <p:cNvSpPr/>
          <p:nvPr/>
        </p:nvSpPr>
        <p:spPr>
          <a:xfrm flipH="1" flipV="1">
            <a:off x="4191000" y="3048000"/>
            <a:ext cx="4648200" cy="3245083"/>
          </a:xfrm>
          <a:prstGeom prst="arc">
            <a:avLst>
              <a:gd name="adj1" fmla="val 13331719"/>
              <a:gd name="adj2" fmla="val 19134983"/>
            </a:avLst>
          </a:prstGeom>
          <a:ln w="76200" cap="flat" cmpd="sng" algn="ctr">
            <a:solidFill>
              <a:schemeClr val="accent1"/>
            </a:solidFill>
            <a:prstDash val="solid"/>
            <a:round/>
            <a:headEnd type="triangle" w="med" len="med"/>
            <a:tailEnd type="triangle" w="med" len="med"/>
          </a:ln>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Rounded Rectangle 9"/>
          <p:cNvSpPr/>
          <p:nvPr/>
        </p:nvSpPr>
        <p:spPr>
          <a:xfrm>
            <a:off x="5334000" y="6400800"/>
            <a:ext cx="2362200" cy="288925"/>
          </a:xfrm>
          <a:prstGeom prst="roundRect">
            <a:avLst/>
          </a:prstGeom>
          <a:effectLst/>
          <a:scene3d>
            <a:camera prst="obliqueTopRight"/>
            <a:lightRig rig="threePt" dir="tl"/>
          </a:scene3d>
          <a:sp3d>
            <a:bevelT w="25400" h="254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React and Correct</a:t>
            </a:r>
            <a:endParaRPr lang="en-GB" dirty="0"/>
          </a:p>
        </p:txBody>
      </p:sp>
    </p:spTree>
    <p:extLst>
      <p:ext uri="{BB962C8B-B14F-4D97-AF65-F5344CB8AC3E}">
        <p14:creationId xmlns:p14="http://schemas.microsoft.com/office/powerpoint/2010/main" val="70089807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Management Principles</a:t>
            </a:r>
            <a:endParaRPr lang="en-GB" dirty="0"/>
          </a:p>
        </p:txBody>
      </p:sp>
      <p:sp>
        <p:nvSpPr>
          <p:cNvPr id="3" name="Content Placeholder 2"/>
          <p:cNvSpPr>
            <a:spLocks noGrp="1"/>
          </p:cNvSpPr>
          <p:nvPr>
            <p:ph idx="1"/>
          </p:nvPr>
        </p:nvSpPr>
        <p:spPr>
          <a:xfrm>
            <a:off x="1114424" y="2325127"/>
            <a:ext cx="7610476" cy="4228073"/>
          </a:xfrm>
        </p:spPr>
        <p:txBody>
          <a:bodyPr>
            <a:noAutofit/>
          </a:bodyPr>
          <a:lstStyle/>
          <a:p>
            <a:pPr marL="914400" lvl="1" indent="-514350">
              <a:lnSpc>
                <a:spcPct val="80000"/>
              </a:lnSpc>
              <a:spcBef>
                <a:spcPct val="50000"/>
              </a:spcBef>
              <a:buAutoNum type="arabicPeriod"/>
              <a:defRPr/>
            </a:pPr>
            <a:r>
              <a:rPr lang="pt-PT" sz="2400" dirty="0" err="1" smtClean="0"/>
              <a:t>Quality</a:t>
            </a:r>
            <a:r>
              <a:rPr lang="pt-PT" sz="2400" dirty="0" smtClean="0"/>
              <a:t> </a:t>
            </a:r>
            <a:r>
              <a:rPr lang="pt-PT" sz="2400" dirty="0" err="1"/>
              <a:t>Policy</a:t>
            </a:r>
            <a:r>
              <a:rPr lang="pt-PT" sz="2400" dirty="0"/>
              <a:t> </a:t>
            </a:r>
            <a:r>
              <a:rPr lang="pt-PT" sz="2400" dirty="0" err="1"/>
              <a:t>and</a:t>
            </a:r>
            <a:r>
              <a:rPr lang="pt-PT" sz="2400" dirty="0"/>
              <a:t> </a:t>
            </a:r>
            <a:r>
              <a:rPr lang="pt-PT" sz="2400" dirty="0" err="1"/>
              <a:t>Leadership</a:t>
            </a:r>
            <a:endParaRPr lang="pt-PT" sz="2400" dirty="0"/>
          </a:p>
          <a:p>
            <a:pPr marL="914400" lvl="1" indent="-514350">
              <a:lnSpc>
                <a:spcPct val="80000"/>
              </a:lnSpc>
              <a:spcBef>
                <a:spcPct val="50000"/>
              </a:spcBef>
              <a:buAutoNum type="arabicPeriod"/>
              <a:defRPr/>
            </a:pPr>
            <a:r>
              <a:rPr lang="pt-PT" sz="2400" dirty="0" err="1"/>
              <a:t>The</a:t>
            </a:r>
            <a:r>
              <a:rPr lang="pt-PT" sz="2400" dirty="0"/>
              <a:t> </a:t>
            </a:r>
            <a:r>
              <a:rPr lang="pt-PT" sz="2400" dirty="0" err="1"/>
              <a:t>process</a:t>
            </a:r>
            <a:r>
              <a:rPr lang="pt-PT" sz="2400" dirty="0"/>
              <a:t> </a:t>
            </a:r>
            <a:r>
              <a:rPr lang="pt-PT" sz="2400" dirty="0" err="1"/>
              <a:t>Approach</a:t>
            </a:r>
            <a:endParaRPr lang="pt-PT" sz="2400" dirty="0"/>
          </a:p>
          <a:p>
            <a:pPr marL="914400" lvl="1" indent="-514350">
              <a:lnSpc>
                <a:spcPct val="80000"/>
              </a:lnSpc>
              <a:spcBef>
                <a:spcPct val="50000"/>
              </a:spcBef>
              <a:buAutoNum type="arabicPeriod"/>
              <a:defRPr/>
            </a:pPr>
            <a:r>
              <a:rPr lang="pt-PT" sz="2400" dirty="0" err="1"/>
              <a:t>Quality</a:t>
            </a:r>
            <a:r>
              <a:rPr lang="pt-PT" sz="2400" dirty="0"/>
              <a:t> </a:t>
            </a:r>
            <a:r>
              <a:rPr lang="pt-PT" sz="2400" dirty="0" err="1"/>
              <a:t>System</a:t>
            </a:r>
            <a:r>
              <a:rPr lang="pt-PT" sz="2400" dirty="0"/>
              <a:t> </a:t>
            </a:r>
            <a:r>
              <a:rPr lang="pt-PT" sz="2400" dirty="0" err="1"/>
              <a:t>Documentation</a:t>
            </a:r>
            <a:endParaRPr lang="pt-PT" sz="2400" dirty="0"/>
          </a:p>
          <a:p>
            <a:pPr marL="914400" lvl="1" indent="-514350">
              <a:lnSpc>
                <a:spcPct val="80000"/>
              </a:lnSpc>
              <a:spcBef>
                <a:spcPct val="50000"/>
              </a:spcBef>
              <a:buAutoNum type="arabicPeriod"/>
              <a:defRPr/>
            </a:pPr>
            <a:r>
              <a:rPr lang="pt-PT" sz="2400" dirty="0" err="1"/>
              <a:t>Effectiveness</a:t>
            </a:r>
            <a:r>
              <a:rPr lang="pt-PT" sz="2400" dirty="0"/>
              <a:t> </a:t>
            </a:r>
            <a:r>
              <a:rPr lang="pt-PT" sz="2400" dirty="0" err="1"/>
              <a:t>and</a:t>
            </a:r>
            <a:r>
              <a:rPr lang="pt-PT" sz="2400" dirty="0"/>
              <a:t> </a:t>
            </a:r>
            <a:r>
              <a:rPr lang="pt-PT" sz="2400" dirty="0" err="1"/>
              <a:t>Efficiency</a:t>
            </a:r>
            <a:r>
              <a:rPr lang="pt-PT" sz="2400" dirty="0"/>
              <a:t> – </a:t>
            </a:r>
            <a:r>
              <a:rPr lang="pt-PT" sz="2400" dirty="0" err="1"/>
              <a:t>how</a:t>
            </a:r>
            <a:r>
              <a:rPr lang="pt-PT" sz="2400" dirty="0"/>
              <a:t> to </a:t>
            </a:r>
            <a:r>
              <a:rPr lang="pt-PT" sz="2400" dirty="0" err="1"/>
              <a:t>measure</a:t>
            </a:r>
            <a:endParaRPr lang="pt-PT" sz="2400" dirty="0"/>
          </a:p>
          <a:p>
            <a:pPr marL="914400" lvl="1" indent="-514350">
              <a:lnSpc>
                <a:spcPct val="80000"/>
              </a:lnSpc>
              <a:spcBef>
                <a:spcPct val="50000"/>
              </a:spcBef>
              <a:buAutoNum type="arabicPeriod"/>
              <a:defRPr/>
            </a:pPr>
            <a:r>
              <a:rPr lang="pt-PT" sz="2400" b="1" dirty="0" err="1"/>
              <a:t>Continual</a:t>
            </a:r>
            <a:r>
              <a:rPr lang="pt-PT" sz="2400" b="1" dirty="0"/>
              <a:t> </a:t>
            </a:r>
            <a:r>
              <a:rPr lang="pt-PT" sz="2400" b="1" dirty="0" err="1" smtClean="0"/>
              <a:t>Improvement</a:t>
            </a:r>
            <a:endParaRPr lang="pt-PT" sz="2400" b="1" dirty="0"/>
          </a:p>
        </p:txBody>
      </p:sp>
      <p:sp>
        <p:nvSpPr>
          <p:cNvPr id="4" name="Date Placeholder 3"/>
          <p:cNvSpPr>
            <a:spLocks noGrp="1"/>
          </p:cNvSpPr>
          <p:nvPr>
            <p:ph type="dt" sz="half" idx="10"/>
          </p:nvPr>
        </p:nvSpPr>
        <p:spPr/>
        <p:txBody>
          <a:bodyPr/>
          <a:lstStyle/>
          <a:p>
            <a:fld id="{09963A3F-7411-0149-8535-57C816611FF2}"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53</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
        <p:nvSpPr>
          <p:cNvPr id="7" name="Title 1"/>
          <p:cNvSpPr txBox="1">
            <a:spLocks/>
          </p:cNvSpPr>
          <p:nvPr/>
        </p:nvSpPr>
        <p:spPr>
          <a:xfrm>
            <a:off x="0" y="553384"/>
            <a:ext cx="9144000" cy="1484872"/>
          </a:xfrm>
          <a:prstGeom prst="rect">
            <a:avLst/>
          </a:prstGeom>
          <a:solidFill>
            <a:schemeClr val="tx2"/>
          </a:solidFill>
        </p:spPr>
        <p:txBody>
          <a:bodyPr vert="horz" lIns="1188720" tIns="45720" rIns="274320" bIns="45720" rtlCol="0" anchor="ctr">
            <a:no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pPr algn="ctr"/>
            <a:r>
              <a:rPr lang="en-GB" sz="4000" b="1" smtClean="0"/>
              <a:t>Quality Management Principles</a:t>
            </a:r>
            <a:endParaRPr lang="en-GB" sz="4000" b="1" dirty="0"/>
          </a:p>
        </p:txBody>
      </p:sp>
    </p:spTree>
    <p:extLst>
      <p:ext uri="{BB962C8B-B14F-4D97-AF65-F5344CB8AC3E}">
        <p14:creationId xmlns:p14="http://schemas.microsoft.com/office/powerpoint/2010/main" val="300711535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13813" cy="914400"/>
          </a:xfrm>
        </p:spPr>
        <p:txBody>
          <a:bodyPr>
            <a:normAutofit fontScale="90000"/>
          </a:bodyPr>
          <a:lstStyle/>
          <a:p>
            <a:r>
              <a:rPr lang="pt-PT" dirty="0" err="1" smtClean="0"/>
              <a:t>The</a:t>
            </a:r>
            <a:r>
              <a:rPr lang="pt-PT" dirty="0" smtClean="0"/>
              <a:t> </a:t>
            </a:r>
            <a:r>
              <a:rPr lang="en-GB" dirty="0" smtClean="0"/>
              <a:t>cycle of continuous improvement - PDCA</a:t>
            </a:r>
            <a:endParaRPr lang="en-GB" dirty="0"/>
          </a:p>
        </p:txBody>
      </p:sp>
      <p:graphicFrame>
        <p:nvGraphicFramePr>
          <p:cNvPr id="4" name="Diagram 3"/>
          <p:cNvGraphicFramePr/>
          <p:nvPr/>
        </p:nvGraphicFramePr>
        <p:xfrm>
          <a:off x="1524000" y="1727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6200" y="1727200"/>
            <a:ext cx="2514600" cy="923330"/>
          </a:xfrm>
          <a:prstGeom prst="rect">
            <a:avLst/>
          </a:prstGeom>
          <a:noFill/>
        </p:spPr>
        <p:txBody>
          <a:bodyPr wrap="square" rtlCol="0">
            <a:spAutoFit/>
          </a:bodyPr>
          <a:lstStyle/>
          <a:p>
            <a:pPr algn="r"/>
            <a:r>
              <a:rPr lang="en-GB" dirty="0" smtClean="0"/>
              <a:t>Establish </a:t>
            </a:r>
            <a:r>
              <a:rPr lang="en-GB" dirty="0" err="1" smtClean="0"/>
              <a:t>t</a:t>
            </a:r>
            <a:r>
              <a:rPr lang="en-US" dirty="0" smtClean="0"/>
              <a:t>he</a:t>
            </a:r>
            <a:r>
              <a:rPr lang="en-GB" dirty="0" smtClean="0"/>
              <a:t> objectives and processes </a:t>
            </a:r>
            <a:endParaRPr lang="en-GB" dirty="0"/>
          </a:p>
        </p:txBody>
      </p:sp>
      <p:sp>
        <p:nvSpPr>
          <p:cNvPr id="7" name="TextBox 6"/>
          <p:cNvSpPr txBox="1"/>
          <p:nvPr/>
        </p:nvSpPr>
        <p:spPr>
          <a:xfrm>
            <a:off x="6477000" y="2004199"/>
            <a:ext cx="2436813" cy="646331"/>
          </a:xfrm>
          <a:prstGeom prst="rect">
            <a:avLst/>
          </a:prstGeom>
          <a:noFill/>
        </p:spPr>
        <p:txBody>
          <a:bodyPr wrap="square" rtlCol="0">
            <a:spAutoFit/>
          </a:bodyPr>
          <a:lstStyle/>
          <a:p>
            <a:r>
              <a:rPr lang="en-GB" dirty="0" smtClean="0"/>
              <a:t>Implement the processes</a:t>
            </a:r>
            <a:endParaRPr lang="en-GB" dirty="0"/>
          </a:p>
        </p:txBody>
      </p:sp>
      <p:sp>
        <p:nvSpPr>
          <p:cNvPr id="8" name="TextBox 7"/>
          <p:cNvSpPr txBox="1"/>
          <p:nvPr/>
        </p:nvSpPr>
        <p:spPr>
          <a:xfrm>
            <a:off x="6859587" y="4572000"/>
            <a:ext cx="1903413" cy="1754327"/>
          </a:xfrm>
          <a:prstGeom prst="rect">
            <a:avLst/>
          </a:prstGeom>
          <a:noFill/>
        </p:spPr>
        <p:txBody>
          <a:bodyPr wrap="square" rtlCol="0">
            <a:spAutoFit/>
          </a:bodyPr>
          <a:lstStyle/>
          <a:p>
            <a:r>
              <a:rPr lang="en-US" dirty="0" smtClean="0"/>
              <a:t>M</a:t>
            </a:r>
            <a:r>
              <a:rPr lang="en-GB" dirty="0" err="1" smtClean="0"/>
              <a:t>onitor</a:t>
            </a:r>
            <a:r>
              <a:rPr lang="en-GB" dirty="0" smtClean="0"/>
              <a:t> and measure processes and products, and report the results</a:t>
            </a:r>
            <a:endParaRPr lang="en-GB" dirty="0"/>
          </a:p>
        </p:txBody>
      </p:sp>
      <p:sp>
        <p:nvSpPr>
          <p:cNvPr id="9" name="TextBox 8"/>
          <p:cNvSpPr txBox="1"/>
          <p:nvPr/>
        </p:nvSpPr>
        <p:spPr>
          <a:xfrm>
            <a:off x="457200" y="4590871"/>
            <a:ext cx="2133600" cy="1200329"/>
          </a:xfrm>
          <a:prstGeom prst="rect">
            <a:avLst/>
          </a:prstGeom>
          <a:noFill/>
        </p:spPr>
        <p:txBody>
          <a:bodyPr wrap="square" rtlCol="0">
            <a:spAutoFit/>
          </a:bodyPr>
          <a:lstStyle/>
          <a:p>
            <a:pPr algn="r"/>
            <a:r>
              <a:rPr lang="en-GB" dirty="0" smtClean="0"/>
              <a:t>Take actions to continually improve process performance</a:t>
            </a:r>
            <a:endParaRPr lang="en-GB" dirty="0"/>
          </a:p>
        </p:txBody>
      </p:sp>
      <p:sp>
        <p:nvSpPr>
          <p:cNvPr id="10" name="Date Placeholder 9"/>
          <p:cNvSpPr>
            <a:spLocks noGrp="1"/>
          </p:cNvSpPr>
          <p:nvPr>
            <p:ph type="dt" sz="half" idx="10"/>
          </p:nvPr>
        </p:nvSpPr>
        <p:spPr/>
        <p:txBody>
          <a:bodyPr/>
          <a:lstStyle/>
          <a:p>
            <a:fld id="{8381C86D-72AC-DC45-8CDB-F6381C6EB762}" type="datetime1">
              <a:rPr lang="en-US" smtClean="0"/>
              <a:pPr/>
              <a:t>12/02/19</a:t>
            </a:fld>
            <a:endParaRPr lang="en-GB"/>
          </a:p>
        </p:txBody>
      </p:sp>
      <p:sp>
        <p:nvSpPr>
          <p:cNvPr id="11" name="Slide Number Placeholder 10"/>
          <p:cNvSpPr>
            <a:spLocks noGrp="1"/>
          </p:cNvSpPr>
          <p:nvPr>
            <p:ph type="sldNum" sz="quarter" idx="12"/>
          </p:nvPr>
        </p:nvSpPr>
        <p:spPr/>
        <p:txBody>
          <a:bodyPr/>
          <a:lstStyle/>
          <a:p>
            <a:fld id="{DE25D480-8B2C-D347-A321-CC41A9D381D3}" type="slidenum">
              <a:rPr lang="en-GB" smtClean="0"/>
              <a:pPr/>
              <a:t>54</a:t>
            </a:fld>
            <a:endParaRPr lang="en-GB"/>
          </a:p>
        </p:txBody>
      </p:sp>
      <p:sp>
        <p:nvSpPr>
          <p:cNvPr id="12" name="Footer Placeholder 11"/>
          <p:cNvSpPr>
            <a:spLocks noGrp="1"/>
          </p:cNvSpPr>
          <p:nvPr>
            <p:ph type="ftr" sz="quarter" idx="11"/>
          </p:nvPr>
        </p:nvSpPr>
        <p:spPr/>
        <p:txBody>
          <a:bodyPr/>
          <a:lstStyle/>
          <a:p>
            <a:r>
              <a:rPr lang="en-US" dirty="0" smtClean="0"/>
              <a:t>QM0102</a:t>
            </a:r>
            <a:endParaRPr lang="en-GB" dirty="0"/>
          </a:p>
        </p:txBody>
      </p:sp>
    </p:spTree>
    <p:extLst>
      <p:ext uri="{BB962C8B-B14F-4D97-AF65-F5344CB8AC3E}">
        <p14:creationId xmlns:p14="http://schemas.microsoft.com/office/powerpoint/2010/main" val="2750567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err="1"/>
              <a:t>The</a:t>
            </a:r>
            <a:r>
              <a:rPr lang="pt-PT" dirty="0"/>
              <a:t> </a:t>
            </a:r>
            <a:r>
              <a:rPr lang="en-GB" dirty="0"/>
              <a:t>cycle of continuous improvement - PDCA</a:t>
            </a:r>
            <a:endParaRPr lang="en-US" dirty="0"/>
          </a:p>
        </p:txBody>
      </p:sp>
      <p:sp>
        <p:nvSpPr>
          <p:cNvPr id="4" name="Date Placeholder 3"/>
          <p:cNvSpPr>
            <a:spLocks noGrp="1"/>
          </p:cNvSpPr>
          <p:nvPr>
            <p:ph type="dt" sz="half" idx="10"/>
          </p:nvPr>
        </p:nvSpPr>
        <p:spPr/>
        <p:txBody>
          <a:bodyPr/>
          <a:lstStyle/>
          <a:p>
            <a:fld id="{6AC3E702-1CB2-DA4B-B5B3-5BFA4F802A94}"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55</a:t>
            </a:fld>
            <a:endParaRPr lang="en-GB"/>
          </a:p>
        </p:txBody>
      </p:sp>
      <p:sp>
        <p:nvSpPr>
          <p:cNvPr id="43" name="Freeform 42"/>
          <p:cNvSpPr/>
          <p:nvPr/>
        </p:nvSpPr>
        <p:spPr>
          <a:xfrm>
            <a:off x="2167099" y="3212976"/>
            <a:ext cx="3698177" cy="2280720"/>
          </a:xfrm>
          <a:custGeom>
            <a:avLst/>
            <a:gdLst>
              <a:gd name="connsiteX0" fmla="*/ 132098 w 3698177"/>
              <a:gd name="connsiteY0" fmla="*/ 1828800 h 2280720"/>
              <a:gd name="connsiteX1" fmla="*/ 199831 w 3698177"/>
              <a:gd name="connsiteY1" fmla="*/ 2167466 h 2280720"/>
              <a:gd name="connsiteX2" fmla="*/ 1859298 w 3698177"/>
              <a:gd name="connsiteY2" fmla="*/ 2269066 h 2280720"/>
              <a:gd name="connsiteX3" fmla="*/ 3451031 w 3698177"/>
              <a:gd name="connsiteY3" fmla="*/ 1930400 h 2280720"/>
              <a:gd name="connsiteX4" fmla="*/ 3112364 w 3698177"/>
              <a:gd name="connsiteY4" fmla="*/ 1354666 h 2280720"/>
              <a:gd name="connsiteX5" fmla="*/ 606231 w 3698177"/>
              <a:gd name="connsiteY5" fmla="*/ 1219200 h 2280720"/>
              <a:gd name="connsiteX6" fmla="*/ 64364 w 3698177"/>
              <a:gd name="connsiteY6" fmla="*/ 1524000 h 2280720"/>
              <a:gd name="connsiteX7" fmla="*/ 1706898 w 3698177"/>
              <a:gd name="connsiteY7" fmla="*/ 1608666 h 2280720"/>
              <a:gd name="connsiteX8" fmla="*/ 3569564 w 3698177"/>
              <a:gd name="connsiteY8" fmla="*/ 1032933 h 2280720"/>
              <a:gd name="connsiteX9" fmla="*/ 2875298 w 3698177"/>
              <a:gd name="connsiteY9" fmla="*/ 694266 h 2280720"/>
              <a:gd name="connsiteX10" fmla="*/ 403031 w 3698177"/>
              <a:gd name="connsiteY10" fmla="*/ 660400 h 2280720"/>
              <a:gd name="connsiteX11" fmla="*/ 403031 w 3698177"/>
              <a:gd name="connsiteY11" fmla="*/ 982133 h 2280720"/>
              <a:gd name="connsiteX12" fmla="*/ 3535698 w 3698177"/>
              <a:gd name="connsiteY12" fmla="*/ 440266 h 2280720"/>
              <a:gd name="connsiteX13" fmla="*/ 2976898 w 3698177"/>
              <a:gd name="connsiteY13" fmla="*/ 186266 h 2280720"/>
              <a:gd name="connsiteX14" fmla="*/ 623164 w 3698177"/>
              <a:gd name="connsiteY14" fmla="*/ 0 h 228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98177" h="2280720">
                <a:moveTo>
                  <a:pt x="132098" y="1828800"/>
                </a:moveTo>
                <a:cubicBezTo>
                  <a:pt x="22031" y="1961444"/>
                  <a:pt x="-88036" y="2094088"/>
                  <a:pt x="199831" y="2167466"/>
                </a:cubicBezTo>
                <a:cubicBezTo>
                  <a:pt x="487698" y="2240844"/>
                  <a:pt x="1317431" y="2308577"/>
                  <a:pt x="1859298" y="2269066"/>
                </a:cubicBezTo>
                <a:cubicBezTo>
                  <a:pt x="2401165" y="2229555"/>
                  <a:pt x="3242187" y="2082800"/>
                  <a:pt x="3451031" y="1930400"/>
                </a:cubicBezTo>
                <a:cubicBezTo>
                  <a:pt x="3659875" y="1778000"/>
                  <a:pt x="3586497" y="1473199"/>
                  <a:pt x="3112364" y="1354666"/>
                </a:cubicBezTo>
                <a:cubicBezTo>
                  <a:pt x="2638231" y="1236133"/>
                  <a:pt x="1114231" y="1190978"/>
                  <a:pt x="606231" y="1219200"/>
                </a:cubicBezTo>
                <a:cubicBezTo>
                  <a:pt x="98231" y="1247422"/>
                  <a:pt x="-119081" y="1459089"/>
                  <a:pt x="64364" y="1524000"/>
                </a:cubicBezTo>
                <a:cubicBezTo>
                  <a:pt x="247809" y="1588911"/>
                  <a:pt x="1122698" y="1690510"/>
                  <a:pt x="1706898" y="1608666"/>
                </a:cubicBezTo>
                <a:cubicBezTo>
                  <a:pt x="2291098" y="1526821"/>
                  <a:pt x="3374831" y="1185333"/>
                  <a:pt x="3569564" y="1032933"/>
                </a:cubicBezTo>
                <a:cubicBezTo>
                  <a:pt x="3764297" y="880533"/>
                  <a:pt x="3403054" y="756355"/>
                  <a:pt x="2875298" y="694266"/>
                </a:cubicBezTo>
                <a:cubicBezTo>
                  <a:pt x="2347543" y="632177"/>
                  <a:pt x="815075" y="612422"/>
                  <a:pt x="403031" y="660400"/>
                </a:cubicBezTo>
                <a:cubicBezTo>
                  <a:pt x="-9013" y="708378"/>
                  <a:pt x="-119080" y="1018822"/>
                  <a:pt x="403031" y="982133"/>
                </a:cubicBezTo>
                <a:cubicBezTo>
                  <a:pt x="925142" y="945444"/>
                  <a:pt x="3106720" y="572910"/>
                  <a:pt x="3535698" y="440266"/>
                </a:cubicBezTo>
                <a:cubicBezTo>
                  <a:pt x="3964676" y="307622"/>
                  <a:pt x="3462320" y="259644"/>
                  <a:pt x="2976898" y="186266"/>
                </a:cubicBezTo>
                <a:cubicBezTo>
                  <a:pt x="2491476" y="112888"/>
                  <a:pt x="1557320" y="56444"/>
                  <a:pt x="623164" y="0"/>
                </a:cubicBezTo>
              </a:path>
            </a:pathLst>
          </a:custGeom>
          <a:ln w="76200" cmpd="sng">
            <a:headEnd type="none"/>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Oval 43"/>
          <p:cNvSpPr/>
          <p:nvPr/>
        </p:nvSpPr>
        <p:spPr>
          <a:xfrm>
            <a:off x="1987079" y="5014251"/>
            <a:ext cx="360040" cy="336504"/>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t>
            </a:r>
            <a:endParaRPr lang="en-US" dirty="0"/>
          </a:p>
        </p:txBody>
      </p:sp>
      <p:sp>
        <p:nvSpPr>
          <p:cNvPr id="46" name="Oval 45"/>
          <p:cNvSpPr/>
          <p:nvPr/>
        </p:nvSpPr>
        <p:spPr>
          <a:xfrm>
            <a:off x="3656148" y="5325444"/>
            <a:ext cx="360040" cy="336504"/>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endParaRPr lang="en-US" dirty="0"/>
          </a:p>
        </p:txBody>
      </p:sp>
      <p:sp>
        <p:nvSpPr>
          <p:cNvPr id="47" name="Oval 46"/>
          <p:cNvSpPr/>
          <p:nvPr/>
        </p:nvSpPr>
        <p:spPr>
          <a:xfrm>
            <a:off x="5505236" y="4820688"/>
            <a:ext cx="360040" cy="336504"/>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endParaRPr lang="en-US" dirty="0"/>
          </a:p>
        </p:txBody>
      </p:sp>
      <p:sp>
        <p:nvSpPr>
          <p:cNvPr id="48" name="Oval 47"/>
          <p:cNvSpPr/>
          <p:nvPr/>
        </p:nvSpPr>
        <p:spPr>
          <a:xfrm>
            <a:off x="3600908" y="4293096"/>
            <a:ext cx="360040" cy="336504"/>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49" name="Oval 48"/>
          <p:cNvSpPr/>
          <p:nvPr/>
        </p:nvSpPr>
        <p:spPr>
          <a:xfrm>
            <a:off x="3476128" y="3645024"/>
            <a:ext cx="360040" cy="336504"/>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50" name="Oval 49"/>
          <p:cNvSpPr/>
          <p:nvPr/>
        </p:nvSpPr>
        <p:spPr>
          <a:xfrm>
            <a:off x="1979712" y="4461348"/>
            <a:ext cx="360040" cy="336504"/>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t>
            </a:r>
            <a:endParaRPr lang="en-US" dirty="0"/>
          </a:p>
        </p:txBody>
      </p:sp>
      <p:sp>
        <p:nvSpPr>
          <p:cNvPr id="51" name="Oval 50"/>
          <p:cNvSpPr/>
          <p:nvPr/>
        </p:nvSpPr>
        <p:spPr>
          <a:xfrm>
            <a:off x="2118131" y="3813276"/>
            <a:ext cx="360040" cy="336504"/>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t>
            </a:r>
            <a:endParaRPr lang="en-US" dirty="0"/>
          </a:p>
        </p:txBody>
      </p:sp>
      <p:sp>
        <p:nvSpPr>
          <p:cNvPr id="52" name="Oval 51"/>
          <p:cNvSpPr/>
          <p:nvPr/>
        </p:nvSpPr>
        <p:spPr>
          <a:xfrm>
            <a:off x="3808548" y="4652436"/>
            <a:ext cx="360040" cy="336504"/>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endParaRPr lang="en-US" dirty="0"/>
          </a:p>
        </p:txBody>
      </p:sp>
      <p:sp>
        <p:nvSpPr>
          <p:cNvPr id="53" name="Oval 52"/>
          <p:cNvSpPr/>
          <p:nvPr/>
        </p:nvSpPr>
        <p:spPr>
          <a:xfrm>
            <a:off x="5574872" y="3981528"/>
            <a:ext cx="360040" cy="336504"/>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endParaRPr lang="en-US" dirty="0"/>
          </a:p>
        </p:txBody>
      </p:sp>
      <p:sp>
        <p:nvSpPr>
          <p:cNvPr id="54" name="Oval 53"/>
          <p:cNvSpPr/>
          <p:nvPr/>
        </p:nvSpPr>
        <p:spPr>
          <a:xfrm>
            <a:off x="5685256" y="3308520"/>
            <a:ext cx="360040" cy="336504"/>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t>
            </a:r>
            <a:endParaRPr lang="en-US" dirty="0"/>
          </a:p>
        </p:txBody>
      </p:sp>
      <p:sp>
        <p:nvSpPr>
          <p:cNvPr id="55" name="Oval 54"/>
          <p:cNvSpPr/>
          <p:nvPr/>
        </p:nvSpPr>
        <p:spPr>
          <a:xfrm>
            <a:off x="3960948" y="3813276"/>
            <a:ext cx="360040" cy="336504"/>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
            </a:r>
            <a:endParaRPr lang="en-US" dirty="0"/>
          </a:p>
        </p:txBody>
      </p:sp>
      <p:sp>
        <p:nvSpPr>
          <p:cNvPr id="56" name="Oval 55"/>
          <p:cNvSpPr/>
          <p:nvPr/>
        </p:nvSpPr>
        <p:spPr>
          <a:xfrm>
            <a:off x="3628528" y="3140268"/>
            <a:ext cx="360040" cy="336504"/>
          </a:xfrm>
          <a:prstGeom prst="ellipse">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Tree>
    <p:extLst>
      <p:ext uri="{BB962C8B-B14F-4D97-AF65-F5344CB8AC3E}">
        <p14:creationId xmlns:p14="http://schemas.microsoft.com/office/powerpoint/2010/main" val="143788238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Continual Improvement</a:t>
            </a:r>
            <a:endParaRPr lang="en-GB" dirty="0"/>
          </a:p>
        </p:txBody>
      </p:sp>
      <p:sp>
        <p:nvSpPr>
          <p:cNvPr id="3" name="Content Placeholder 2"/>
          <p:cNvSpPr>
            <a:spLocks noGrp="1"/>
          </p:cNvSpPr>
          <p:nvPr>
            <p:ph idx="1"/>
          </p:nvPr>
        </p:nvSpPr>
        <p:spPr/>
        <p:txBody>
          <a:bodyPr>
            <a:normAutofit fontScale="85000" lnSpcReduction="20000"/>
          </a:bodyPr>
          <a:lstStyle/>
          <a:p>
            <a:pPr marL="457200" indent="-457200">
              <a:buFont typeface="+mj-lt"/>
              <a:buAutoNum type="alphaLcParenR"/>
            </a:pPr>
            <a:r>
              <a:rPr lang="en-GB" dirty="0" smtClean="0"/>
              <a:t>Analysing and evaluating the existing situation to identify areas for improvement;</a:t>
            </a:r>
          </a:p>
          <a:p>
            <a:pPr marL="457200" indent="-457200">
              <a:buFont typeface="+mj-lt"/>
              <a:buAutoNum type="alphaLcParenR"/>
            </a:pPr>
            <a:r>
              <a:rPr lang="en-US" dirty="0" smtClean="0"/>
              <a:t>E</a:t>
            </a:r>
            <a:r>
              <a:rPr lang="en-GB" dirty="0" err="1" smtClean="0"/>
              <a:t>stablishing</a:t>
            </a:r>
            <a:r>
              <a:rPr lang="en-GB" dirty="0" smtClean="0"/>
              <a:t> the objectives for improvement</a:t>
            </a:r>
          </a:p>
          <a:p>
            <a:pPr marL="457200" indent="-457200">
              <a:buFont typeface="+mj-lt"/>
              <a:buAutoNum type="alphaLcParenR"/>
            </a:pPr>
            <a:r>
              <a:rPr lang="en-US" dirty="0" smtClean="0"/>
              <a:t>S</a:t>
            </a:r>
            <a:r>
              <a:rPr lang="en-GB" dirty="0" err="1" smtClean="0"/>
              <a:t>earching</a:t>
            </a:r>
            <a:r>
              <a:rPr lang="en-GB" dirty="0" smtClean="0"/>
              <a:t> for possible solutions to achieve the objectives;</a:t>
            </a:r>
          </a:p>
          <a:p>
            <a:pPr marL="457200" indent="-457200">
              <a:buFont typeface="+mj-lt"/>
              <a:buAutoNum type="alphaLcParenR"/>
            </a:pPr>
            <a:r>
              <a:rPr lang="en-US" dirty="0" smtClean="0"/>
              <a:t>E</a:t>
            </a:r>
            <a:r>
              <a:rPr lang="en-GB" dirty="0" smtClean="0"/>
              <a:t>valuating these solutions and making a selection;</a:t>
            </a:r>
          </a:p>
          <a:p>
            <a:pPr marL="457200" indent="-457200">
              <a:buFont typeface="+mj-lt"/>
              <a:buAutoNum type="alphaLcParenR"/>
            </a:pPr>
            <a:r>
              <a:rPr lang="en-US" dirty="0" smtClean="0"/>
              <a:t>I</a:t>
            </a:r>
            <a:r>
              <a:rPr lang="en-GB" dirty="0" err="1" smtClean="0"/>
              <a:t>mplementing</a:t>
            </a:r>
            <a:r>
              <a:rPr lang="en-GB" dirty="0" smtClean="0"/>
              <a:t> the selected solution</a:t>
            </a:r>
          </a:p>
          <a:p>
            <a:pPr marL="457200" indent="-457200">
              <a:buFont typeface="+mj-lt"/>
              <a:buAutoNum type="alphaLcParenR"/>
            </a:pPr>
            <a:r>
              <a:rPr lang="en-US" dirty="0" smtClean="0"/>
              <a:t>M</a:t>
            </a:r>
            <a:r>
              <a:rPr lang="en-GB" dirty="0" err="1" smtClean="0"/>
              <a:t>easuring</a:t>
            </a:r>
            <a:r>
              <a:rPr lang="en-GB" dirty="0" smtClean="0"/>
              <a:t>, verifying, analysing and evaluating results of the implementation to determine that the objectives have been met</a:t>
            </a:r>
          </a:p>
          <a:p>
            <a:pPr marL="457200" indent="-457200">
              <a:buFont typeface="+mj-lt"/>
              <a:buAutoNum type="alphaLcParenR"/>
            </a:pPr>
            <a:r>
              <a:rPr lang="en-US" dirty="0" smtClean="0"/>
              <a:t>F</a:t>
            </a:r>
            <a:r>
              <a:rPr lang="en-GB" dirty="0" err="1" smtClean="0"/>
              <a:t>ormalizing</a:t>
            </a:r>
            <a:r>
              <a:rPr lang="en-GB" dirty="0" smtClean="0"/>
              <a:t> </a:t>
            </a:r>
            <a:r>
              <a:rPr lang="en-GB" dirty="0" smtClean="0"/>
              <a:t>changes / or making necessary adjustments</a:t>
            </a:r>
            <a:endParaRPr lang="en-GB" dirty="0"/>
          </a:p>
        </p:txBody>
      </p:sp>
      <p:sp>
        <p:nvSpPr>
          <p:cNvPr id="4" name="Left Brace 3"/>
          <p:cNvSpPr/>
          <p:nvPr/>
        </p:nvSpPr>
        <p:spPr>
          <a:xfrm>
            <a:off x="762000" y="2595562"/>
            <a:ext cx="398143" cy="197643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TextBox 4"/>
          <p:cNvSpPr txBox="1"/>
          <p:nvPr/>
        </p:nvSpPr>
        <p:spPr>
          <a:xfrm>
            <a:off x="321272" y="3396734"/>
            <a:ext cx="366807" cy="461665"/>
          </a:xfrm>
          <a:prstGeom prst="rect">
            <a:avLst/>
          </a:prstGeom>
          <a:noFill/>
        </p:spPr>
        <p:txBody>
          <a:bodyPr wrap="none" rtlCol="0">
            <a:spAutoFit/>
          </a:bodyPr>
          <a:lstStyle/>
          <a:p>
            <a:r>
              <a:rPr lang="en-GB" sz="2400" dirty="0" smtClean="0"/>
              <a:t>P</a:t>
            </a:r>
            <a:endParaRPr lang="en-GB" sz="2400" dirty="0"/>
          </a:p>
        </p:txBody>
      </p:sp>
      <p:sp>
        <p:nvSpPr>
          <p:cNvPr id="6" name="TextBox 5"/>
          <p:cNvSpPr txBox="1"/>
          <p:nvPr/>
        </p:nvSpPr>
        <p:spPr>
          <a:xfrm>
            <a:off x="321272" y="4572000"/>
            <a:ext cx="413695" cy="461665"/>
          </a:xfrm>
          <a:prstGeom prst="rect">
            <a:avLst/>
          </a:prstGeom>
          <a:noFill/>
        </p:spPr>
        <p:txBody>
          <a:bodyPr wrap="none" rtlCol="0">
            <a:spAutoFit/>
          </a:bodyPr>
          <a:lstStyle/>
          <a:p>
            <a:r>
              <a:rPr lang="en-GB" sz="2400" dirty="0" smtClean="0"/>
              <a:t>D</a:t>
            </a:r>
            <a:endParaRPr lang="en-GB" sz="2400" dirty="0"/>
          </a:p>
        </p:txBody>
      </p:sp>
      <p:sp>
        <p:nvSpPr>
          <p:cNvPr id="7" name="TextBox 6"/>
          <p:cNvSpPr txBox="1"/>
          <p:nvPr/>
        </p:nvSpPr>
        <p:spPr>
          <a:xfrm>
            <a:off x="327115" y="5024735"/>
            <a:ext cx="434885" cy="461665"/>
          </a:xfrm>
          <a:prstGeom prst="rect">
            <a:avLst/>
          </a:prstGeom>
          <a:noFill/>
        </p:spPr>
        <p:txBody>
          <a:bodyPr wrap="none" rtlCol="0">
            <a:spAutoFit/>
          </a:bodyPr>
          <a:lstStyle/>
          <a:p>
            <a:r>
              <a:rPr lang="en-GB" sz="2400" dirty="0" smtClean="0"/>
              <a:t>C</a:t>
            </a:r>
            <a:endParaRPr lang="en-GB" sz="2400" dirty="0"/>
          </a:p>
        </p:txBody>
      </p:sp>
      <p:sp>
        <p:nvSpPr>
          <p:cNvPr id="8" name="TextBox 7"/>
          <p:cNvSpPr txBox="1"/>
          <p:nvPr/>
        </p:nvSpPr>
        <p:spPr>
          <a:xfrm>
            <a:off x="304800" y="5634335"/>
            <a:ext cx="434885" cy="461665"/>
          </a:xfrm>
          <a:prstGeom prst="rect">
            <a:avLst/>
          </a:prstGeom>
          <a:noFill/>
        </p:spPr>
        <p:txBody>
          <a:bodyPr wrap="square" rtlCol="0">
            <a:spAutoFit/>
          </a:bodyPr>
          <a:lstStyle/>
          <a:p>
            <a:r>
              <a:rPr lang="en-GB" sz="2400" dirty="0" smtClean="0"/>
              <a:t>A</a:t>
            </a:r>
            <a:endParaRPr lang="en-GB" sz="2400" dirty="0"/>
          </a:p>
        </p:txBody>
      </p:sp>
      <p:sp>
        <p:nvSpPr>
          <p:cNvPr id="9" name="Date Placeholder 8"/>
          <p:cNvSpPr>
            <a:spLocks noGrp="1"/>
          </p:cNvSpPr>
          <p:nvPr>
            <p:ph type="dt" sz="half" idx="10"/>
          </p:nvPr>
        </p:nvSpPr>
        <p:spPr/>
        <p:txBody>
          <a:bodyPr/>
          <a:lstStyle/>
          <a:p>
            <a:fld id="{F38ED54F-8669-BF48-B087-C58CDB0C1002}" type="datetime1">
              <a:rPr lang="en-US" smtClean="0"/>
              <a:pPr/>
              <a:t>12/02/19</a:t>
            </a:fld>
            <a:endParaRPr lang="en-GB"/>
          </a:p>
        </p:txBody>
      </p:sp>
      <p:sp>
        <p:nvSpPr>
          <p:cNvPr id="10" name="Slide Number Placeholder 9"/>
          <p:cNvSpPr>
            <a:spLocks noGrp="1"/>
          </p:cNvSpPr>
          <p:nvPr>
            <p:ph type="sldNum" sz="quarter" idx="12"/>
          </p:nvPr>
        </p:nvSpPr>
        <p:spPr/>
        <p:txBody>
          <a:bodyPr/>
          <a:lstStyle/>
          <a:p>
            <a:fld id="{DE25D480-8B2C-D347-A321-CC41A9D381D3}" type="slidenum">
              <a:rPr lang="en-GB" smtClean="0"/>
              <a:pPr/>
              <a:t>56</a:t>
            </a:fld>
            <a:endParaRPr lang="en-GB"/>
          </a:p>
        </p:txBody>
      </p:sp>
      <p:sp>
        <p:nvSpPr>
          <p:cNvPr id="11" name="Footer Placeholder 10"/>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216444190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of the QS</a:t>
            </a:r>
            <a:endParaRPr lang="en-GB" dirty="0"/>
          </a:p>
        </p:txBody>
      </p:sp>
      <p:sp>
        <p:nvSpPr>
          <p:cNvPr id="3" name="Content Placeholder 2"/>
          <p:cNvSpPr>
            <a:spLocks noGrp="1"/>
          </p:cNvSpPr>
          <p:nvPr>
            <p:ph idx="1"/>
          </p:nvPr>
        </p:nvSpPr>
        <p:spPr>
          <a:xfrm>
            <a:off x="539552" y="2595562"/>
            <a:ext cx="8185348" cy="3670767"/>
          </a:xfrm>
        </p:spPr>
        <p:txBody>
          <a:bodyPr>
            <a:normAutofit/>
          </a:bodyPr>
          <a:lstStyle/>
          <a:p>
            <a:pPr marL="457200" indent="-457200">
              <a:buFont typeface="+mj-lt"/>
              <a:buAutoNum type="alphaLcParenR"/>
            </a:pPr>
            <a:r>
              <a:rPr lang="en-GB" sz="2300" dirty="0" smtClean="0"/>
              <a:t>Are</a:t>
            </a:r>
            <a:r>
              <a:rPr lang="en-GB" sz="2300" dirty="0" smtClean="0"/>
              <a:t> </a:t>
            </a:r>
            <a:r>
              <a:rPr lang="en-GB" sz="2300" dirty="0" smtClean="0"/>
              <a:t>the </a:t>
            </a:r>
            <a:r>
              <a:rPr lang="en-GB" sz="2300" dirty="0" smtClean="0"/>
              <a:t>processes </a:t>
            </a:r>
            <a:r>
              <a:rPr lang="en-GB" sz="2300" dirty="0" smtClean="0"/>
              <a:t>identified and appropriately defined?</a:t>
            </a:r>
          </a:p>
          <a:p>
            <a:pPr marL="457200" indent="-457200">
              <a:buFont typeface="+mj-lt"/>
              <a:buAutoNum type="alphaLcParenR"/>
            </a:pPr>
            <a:r>
              <a:rPr lang="en-GB" sz="2300" dirty="0" smtClean="0"/>
              <a:t>Are responsibilities assigned?</a:t>
            </a:r>
          </a:p>
          <a:p>
            <a:pPr marL="457200" indent="-457200">
              <a:buFont typeface="+mj-lt"/>
              <a:buAutoNum type="alphaLcParenR"/>
            </a:pPr>
            <a:r>
              <a:rPr lang="en-GB" sz="2300" dirty="0" smtClean="0"/>
              <a:t>Are the procedures implemented and maintained?</a:t>
            </a:r>
          </a:p>
          <a:p>
            <a:pPr marL="457200" indent="-457200">
              <a:buFont typeface="+mj-lt"/>
              <a:buAutoNum type="alphaLcParenR"/>
            </a:pPr>
            <a:r>
              <a:rPr lang="en-GB" sz="2300" dirty="0" smtClean="0"/>
              <a:t>Are</a:t>
            </a:r>
            <a:r>
              <a:rPr lang="en-GB" sz="2300" dirty="0" smtClean="0"/>
              <a:t> </a:t>
            </a:r>
            <a:r>
              <a:rPr lang="en-GB" sz="2300" dirty="0" smtClean="0"/>
              <a:t>the </a:t>
            </a:r>
            <a:r>
              <a:rPr lang="en-GB" sz="2300" dirty="0" smtClean="0"/>
              <a:t>processes </a:t>
            </a:r>
            <a:r>
              <a:rPr lang="en-GB" sz="2300" dirty="0" smtClean="0"/>
              <a:t>effective in achieving the required results?</a:t>
            </a:r>
            <a:endParaRPr lang="en-GB" sz="2300" dirty="0"/>
          </a:p>
        </p:txBody>
      </p:sp>
      <p:sp>
        <p:nvSpPr>
          <p:cNvPr id="4" name="Date Placeholder 3"/>
          <p:cNvSpPr>
            <a:spLocks noGrp="1"/>
          </p:cNvSpPr>
          <p:nvPr>
            <p:ph type="dt" sz="half" idx="10"/>
          </p:nvPr>
        </p:nvSpPr>
        <p:spPr/>
        <p:txBody>
          <a:bodyPr/>
          <a:lstStyle/>
          <a:p>
            <a:fld id="{3BA81F95-F407-D044-B52E-93938642310A}"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57</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172173755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of the QS</a:t>
            </a:r>
            <a:endParaRPr lang="en-GB" dirty="0"/>
          </a:p>
        </p:txBody>
      </p:sp>
      <p:sp>
        <p:nvSpPr>
          <p:cNvPr id="3" name="Content Placeholder 2"/>
          <p:cNvSpPr>
            <a:spLocks noGrp="1"/>
          </p:cNvSpPr>
          <p:nvPr>
            <p:ph idx="1"/>
          </p:nvPr>
        </p:nvSpPr>
        <p:spPr/>
        <p:txBody>
          <a:bodyPr>
            <a:normAutofit/>
          </a:bodyPr>
          <a:lstStyle/>
          <a:p>
            <a:r>
              <a:rPr lang="en-GB" sz="3600" dirty="0" smtClean="0"/>
              <a:t>Quality Audits</a:t>
            </a:r>
          </a:p>
          <a:p>
            <a:r>
              <a:rPr lang="en-GB" sz="3600" dirty="0" smtClean="0"/>
              <a:t>Review of the Quality System</a:t>
            </a:r>
          </a:p>
          <a:p>
            <a:r>
              <a:rPr lang="en-GB" sz="3600" dirty="0" smtClean="0"/>
              <a:t>Self-Assessment</a:t>
            </a:r>
            <a:endParaRPr lang="en-GB" sz="3600" dirty="0"/>
          </a:p>
        </p:txBody>
      </p:sp>
      <p:sp>
        <p:nvSpPr>
          <p:cNvPr id="4" name="Date Placeholder 3"/>
          <p:cNvSpPr>
            <a:spLocks noGrp="1"/>
          </p:cNvSpPr>
          <p:nvPr>
            <p:ph type="dt" sz="half" idx="10"/>
          </p:nvPr>
        </p:nvSpPr>
        <p:spPr/>
        <p:txBody>
          <a:bodyPr/>
          <a:lstStyle/>
          <a:p>
            <a:fld id="{D6E0DD3D-AFC9-CA47-9954-069AD700C61F}"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58</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248684355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Audits</a:t>
            </a:r>
            <a:endParaRPr lang="en-GB" dirty="0"/>
          </a:p>
        </p:txBody>
      </p:sp>
      <p:sp>
        <p:nvSpPr>
          <p:cNvPr id="3" name="Content Placeholder 2"/>
          <p:cNvSpPr>
            <a:spLocks noGrp="1"/>
          </p:cNvSpPr>
          <p:nvPr>
            <p:ph idx="1"/>
          </p:nvPr>
        </p:nvSpPr>
        <p:spPr>
          <a:xfrm>
            <a:off x="609600" y="2286000"/>
            <a:ext cx="8115300" cy="4114800"/>
          </a:xfrm>
        </p:spPr>
        <p:txBody>
          <a:bodyPr>
            <a:normAutofit/>
          </a:bodyPr>
          <a:lstStyle/>
          <a:p>
            <a:r>
              <a:rPr lang="en-GB" dirty="0" smtClean="0"/>
              <a:t>Used to determine the extent to which the QS requirements are fulfilled</a:t>
            </a:r>
          </a:p>
          <a:p>
            <a:r>
              <a:rPr lang="en-GB" dirty="0" smtClean="0"/>
              <a:t>Audit findings are used to assess the effectiveness of the QS and to identify opportunities for </a:t>
            </a:r>
            <a:r>
              <a:rPr lang="en-GB" b="1" dirty="0" smtClean="0"/>
              <a:t>improvement</a:t>
            </a:r>
          </a:p>
          <a:p>
            <a:r>
              <a:rPr lang="en-GB" dirty="0" smtClean="0"/>
              <a:t>May be:</a:t>
            </a:r>
          </a:p>
          <a:p>
            <a:pPr lvl="1"/>
            <a:r>
              <a:rPr lang="en-US" dirty="0" smtClean="0"/>
              <a:t>First</a:t>
            </a:r>
            <a:r>
              <a:rPr lang="en-GB" dirty="0" smtClean="0"/>
              <a:t>-</a:t>
            </a:r>
            <a:r>
              <a:rPr lang="en-GB" dirty="0" smtClean="0"/>
              <a:t>party –</a:t>
            </a:r>
            <a:r>
              <a:rPr lang="en-GB" i="1" dirty="0" smtClean="0"/>
              <a:t> internal quality audit</a:t>
            </a:r>
            <a:endParaRPr lang="en-GB" i="1" dirty="0" smtClean="0"/>
          </a:p>
          <a:p>
            <a:pPr lvl="1"/>
            <a:r>
              <a:rPr lang="en-US" dirty="0" smtClean="0"/>
              <a:t>S</a:t>
            </a:r>
            <a:r>
              <a:rPr lang="en-GB" dirty="0" err="1" smtClean="0"/>
              <a:t>econd</a:t>
            </a:r>
            <a:r>
              <a:rPr lang="en-GB" dirty="0" smtClean="0"/>
              <a:t>-party</a:t>
            </a:r>
          </a:p>
          <a:p>
            <a:pPr lvl="1"/>
            <a:r>
              <a:rPr lang="en-US" dirty="0" smtClean="0"/>
              <a:t>T</a:t>
            </a:r>
            <a:r>
              <a:rPr lang="en-GB" dirty="0" err="1" smtClean="0"/>
              <a:t>hird</a:t>
            </a:r>
            <a:r>
              <a:rPr lang="en-GB" dirty="0" smtClean="0"/>
              <a:t>-party</a:t>
            </a:r>
          </a:p>
          <a:p>
            <a:r>
              <a:rPr lang="en-GB" dirty="0" smtClean="0"/>
              <a:t>ISO 19011</a:t>
            </a:r>
            <a:endParaRPr lang="en-GB" dirty="0"/>
          </a:p>
        </p:txBody>
      </p:sp>
      <p:sp>
        <p:nvSpPr>
          <p:cNvPr id="4" name="Date Placeholder 3"/>
          <p:cNvSpPr>
            <a:spLocks noGrp="1"/>
          </p:cNvSpPr>
          <p:nvPr>
            <p:ph type="dt" sz="half" idx="10"/>
          </p:nvPr>
        </p:nvSpPr>
        <p:spPr/>
        <p:txBody>
          <a:bodyPr/>
          <a:lstStyle/>
          <a:p>
            <a:fld id="{F9801609-26A5-4944-820D-C80D9E73F495}"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59</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38098492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meaning of “Quality”</a:t>
            </a:r>
            <a:endParaRPr lang="en-GB" dirty="0"/>
          </a:p>
        </p:txBody>
      </p:sp>
      <p:graphicFrame>
        <p:nvGraphicFramePr>
          <p:cNvPr id="4" name="Diagram 3"/>
          <p:cNvGraphicFramePr/>
          <p:nvPr/>
        </p:nvGraphicFramePr>
        <p:xfrm>
          <a:off x="15240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685800" y="2971800"/>
            <a:ext cx="2438400" cy="2181225"/>
          </a:xfrm>
          <a:prstGeom prst="rect">
            <a:avLst/>
          </a:prstGeom>
        </p:spPr>
      </p:pic>
      <p:pic>
        <p:nvPicPr>
          <p:cNvPr id="6" name="Picture 5"/>
          <p:cNvPicPr>
            <a:picLocks noChangeAspect="1"/>
          </p:cNvPicPr>
          <p:nvPr/>
        </p:nvPicPr>
        <p:blipFill>
          <a:blip r:embed="rId9"/>
          <a:stretch>
            <a:fillRect/>
          </a:stretch>
        </p:blipFill>
        <p:spPr>
          <a:xfrm>
            <a:off x="6248400" y="3220041"/>
            <a:ext cx="1547813" cy="1129118"/>
          </a:xfrm>
          <a:prstGeom prst="rect">
            <a:avLst/>
          </a:prstGeom>
        </p:spPr>
      </p:pic>
      <p:graphicFrame>
        <p:nvGraphicFramePr>
          <p:cNvPr id="8" name="Diagram 7"/>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Date Placeholder 6"/>
          <p:cNvSpPr>
            <a:spLocks noGrp="1"/>
          </p:cNvSpPr>
          <p:nvPr>
            <p:ph type="dt" sz="half" idx="10"/>
          </p:nvPr>
        </p:nvSpPr>
        <p:spPr/>
        <p:txBody>
          <a:bodyPr/>
          <a:lstStyle/>
          <a:p>
            <a:fld id="{153C7A79-6E83-4045-BEB0-B942A02B7FA3}" type="datetime1">
              <a:rPr lang="en-US" smtClean="0"/>
              <a:pPr/>
              <a:t>12/02/19</a:t>
            </a:fld>
            <a:endParaRPr lang="en-GB"/>
          </a:p>
        </p:txBody>
      </p:sp>
      <p:sp>
        <p:nvSpPr>
          <p:cNvPr id="9" name="Slide Number Placeholder 8"/>
          <p:cNvSpPr>
            <a:spLocks noGrp="1"/>
          </p:cNvSpPr>
          <p:nvPr>
            <p:ph type="sldNum" sz="quarter" idx="12"/>
          </p:nvPr>
        </p:nvSpPr>
        <p:spPr/>
        <p:txBody>
          <a:bodyPr/>
          <a:lstStyle/>
          <a:p>
            <a:fld id="{DE25D480-8B2C-D347-A321-CC41A9D381D3}" type="slidenum">
              <a:rPr lang="en-GB" smtClean="0"/>
              <a:pPr/>
              <a:t>6</a:t>
            </a:fld>
            <a:endParaRPr lang="en-GB"/>
          </a:p>
        </p:txBody>
      </p:sp>
      <p:sp>
        <p:nvSpPr>
          <p:cNvPr id="10" name="Footer Placeholder 9"/>
          <p:cNvSpPr>
            <a:spLocks noGrp="1"/>
          </p:cNvSpPr>
          <p:nvPr>
            <p:ph type="ftr" sz="quarter" idx="11"/>
          </p:nvPr>
        </p:nvSpPr>
        <p:spPr/>
        <p:txBody>
          <a:bodyPr/>
          <a:lstStyle/>
          <a:p>
            <a:r>
              <a:rPr lang="en-US" smtClean="0"/>
              <a:t>QM0102</a:t>
            </a:r>
            <a:endParaRPr lang="en-GB"/>
          </a:p>
        </p:txBody>
      </p:sp>
      <p:sp>
        <p:nvSpPr>
          <p:cNvPr id="3" name="TextBox 2"/>
          <p:cNvSpPr txBox="1"/>
          <p:nvPr/>
        </p:nvSpPr>
        <p:spPr>
          <a:xfrm>
            <a:off x="899592" y="5448508"/>
            <a:ext cx="2013992" cy="369332"/>
          </a:xfrm>
          <a:prstGeom prst="rect">
            <a:avLst/>
          </a:prstGeom>
          <a:noFill/>
        </p:spPr>
        <p:txBody>
          <a:bodyPr wrap="square" rtlCol="0">
            <a:spAutoFit/>
          </a:bodyPr>
          <a:lstStyle/>
          <a:p>
            <a:r>
              <a:rPr lang="en-US" dirty="0" smtClean="0"/>
              <a:t>raw materials</a:t>
            </a:r>
            <a:endParaRPr lang="en-US" dirty="0"/>
          </a:p>
        </p:txBody>
      </p:sp>
      <p:sp>
        <p:nvSpPr>
          <p:cNvPr id="11" name="TextBox 10"/>
          <p:cNvSpPr txBox="1"/>
          <p:nvPr/>
        </p:nvSpPr>
        <p:spPr>
          <a:xfrm>
            <a:off x="6076776" y="5153025"/>
            <a:ext cx="1996008" cy="646331"/>
          </a:xfrm>
          <a:prstGeom prst="rect">
            <a:avLst/>
          </a:prstGeom>
          <a:noFill/>
        </p:spPr>
        <p:txBody>
          <a:bodyPr wrap="square" rtlCol="0">
            <a:spAutoFit/>
          </a:bodyPr>
          <a:lstStyle/>
          <a:p>
            <a:pPr algn="ctr"/>
            <a:r>
              <a:rPr lang="en-US" dirty="0" smtClean="0"/>
              <a:t>ready to eat </a:t>
            </a:r>
            <a:r>
              <a:rPr lang="en-US" dirty="0" err="1" smtClean="0"/>
              <a:t>lunchs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Review of the Quality System</a:t>
            </a:r>
            <a:br>
              <a:rPr lang="en-GB" dirty="0" smtClean="0"/>
            </a:br>
            <a:endParaRPr lang="en-GB" dirty="0"/>
          </a:p>
        </p:txBody>
      </p:sp>
      <p:sp>
        <p:nvSpPr>
          <p:cNvPr id="3" name="Content Placeholder 2"/>
          <p:cNvSpPr>
            <a:spLocks noGrp="1"/>
          </p:cNvSpPr>
          <p:nvPr>
            <p:ph idx="1"/>
          </p:nvPr>
        </p:nvSpPr>
        <p:spPr/>
        <p:txBody>
          <a:bodyPr/>
          <a:lstStyle/>
          <a:p>
            <a:r>
              <a:rPr lang="en-GB" dirty="0" smtClean="0"/>
              <a:t>Role of the </a:t>
            </a:r>
            <a:r>
              <a:rPr lang="en-GB" b="1" dirty="0" smtClean="0"/>
              <a:t>top management</a:t>
            </a:r>
          </a:p>
          <a:p>
            <a:r>
              <a:rPr lang="en-US" dirty="0" smtClean="0"/>
              <a:t>R</a:t>
            </a:r>
            <a:r>
              <a:rPr lang="en-GB" dirty="0" err="1" smtClean="0"/>
              <a:t>egular</a:t>
            </a:r>
            <a:r>
              <a:rPr lang="en-GB" dirty="0" smtClean="0"/>
              <a:t> systematic evaluations of the suitability, adequacy, effectiveness and efficiency of the QS with respect to the Quality Policy and Quality Objectives</a:t>
            </a:r>
          </a:p>
          <a:p>
            <a:r>
              <a:rPr lang="en-GB" dirty="0" smtClean="0"/>
              <a:t>Can include consideration of the need to adapt the </a:t>
            </a:r>
            <a:r>
              <a:rPr lang="en-GB" b="1" dirty="0" smtClean="0"/>
              <a:t>Quality Policy and Objectives </a:t>
            </a:r>
            <a:r>
              <a:rPr lang="en-GB" dirty="0" smtClean="0"/>
              <a:t>to changing needs.</a:t>
            </a:r>
          </a:p>
          <a:p>
            <a:r>
              <a:rPr lang="en-US" dirty="0" smtClean="0"/>
              <a:t>A</a:t>
            </a:r>
            <a:r>
              <a:rPr lang="en-GB" dirty="0" err="1" smtClean="0"/>
              <a:t>udit</a:t>
            </a:r>
            <a:r>
              <a:rPr lang="en-GB" dirty="0" smtClean="0"/>
              <a:t> reports are used for review of the QS.</a:t>
            </a:r>
            <a:endParaRPr lang="en-GB" dirty="0"/>
          </a:p>
        </p:txBody>
      </p:sp>
      <p:sp>
        <p:nvSpPr>
          <p:cNvPr id="4" name="Date Placeholder 3"/>
          <p:cNvSpPr>
            <a:spLocks noGrp="1"/>
          </p:cNvSpPr>
          <p:nvPr>
            <p:ph type="dt" sz="half" idx="10"/>
          </p:nvPr>
        </p:nvSpPr>
        <p:spPr/>
        <p:txBody>
          <a:bodyPr/>
          <a:lstStyle/>
          <a:p>
            <a:fld id="{923E11CC-B1AD-624A-A6A5-B716D0521CD0}"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60</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166843067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Self-Assessment</a:t>
            </a:r>
            <a:endParaRPr lang="en-GB" dirty="0"/>
          </a:p>
        </p:txBody>
      </p:sp>
      <p:sp>
        <p:nvSpPr>
          <p:cNvPr id="3" name="Content Placeholder 2"/>
          <p:cNvSpPr>
            <a:spLocks noGrp="1"/>
          </p:cNvSpPr>
          <p:nvPr>
            <p:ph idx="1"/>
          </p:nvPr>
        </p:nvSpPr>
        <p:spPr/>
        <p:txBody>
          <a:bodyPr/>
          <a:lstStyle/>
          <a:p>
            <a:r>
              <a:rPr lang="en-GB" dirty="0" smtClean="0"/>
              <a:t>Comprehensive and systematic review of the organization’s activities and results referenced against the QS or a model of excellence</a:t>
            </a:r>
          </a:p>
          <a:p>
            <a:r>
              <a:rPr lang="en-GB" dirty="0" smtClean="0"/>
              <a:t>Can provide an overall view of the performance of the organization</a:t>
            </a:r>
            <a:endParaRPr lang="en-GB" dirty="0"/>
          </a:p>
        </p:txBody>
      </p:sp>
      <p:sp>
        <p:nvSpPr>
          <p:cNvPr id="4" name="Date Placeholder 3"/>
          <p:cNvSpPr>
            <a:spLocks noGrp="1"/>
          </p:cNvSpPr>
          <p:nvPr>
            <p:ph type="dt" sz="half" idx="10"/>
          </p:nvPr>
        </p:nvSpPr>
        <p:spPr/>
        <p:txBody>
          <a:bodyPr/>
          <a:lstStyle/>
          <a:p>
            <a:fld id="{C07326A2-F4AD-FA43-9398-A880EC2D97EF}"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61</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138951780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3813" cy="914400"/>
          </a:xfrm>
        </p:spPr>
        <p:txBody>
          <a:bodyPr>
            <a:normAutofit fontScale="90000"/>
          </a:bodyPr>
          <a:lstStyle/>
          <a:p>
            <a:r>
              <a:rPr lang="en-GB" dirty="0" smtClean="0"/>
              <a:t>Implementing and maintaining a QS</a:t>
            </a:r>
            <a:endParaRPr lang="en-GB" dirty="0"/>
          </a:p>
        </p:txBody>
      </p:sp>
      <p:sp>
        <p:nvSpPr>
          <p:cNvPr id="7" name="Date Placeholder 6"/>
          <p:cNvSpPr>
            <a:spLocks noGrp="1"/>
          </p:cNvSpPr>
          <p:nvPr>
            <p:ph type="dt" sz="half" idx="10"/>
          </p:nvPr>
        </p:nvSpPr>
        <p:spPr/>
        <p:txBody>
          <a:bodyPr/>
          <a:lstStyle/>
          <a:p>
            <a:fld id="{1E7F102F-72AB-B04C-8A73-E53B9E9A3CC3}" type="datetime1">
              <a:rPr lang="en-US" smtClean="0"/>
              <a:pPr/>
              <a:t>12/02/19</a:t>
            </a:fld>
            <a:endParaRPr lang="en-GB"/>
          </a:p>
        </p:txBody>
      </p:sp>
      <p:sp>
        <p:nvSpPr>
          <p:cNvPr id="8" name="Slide Number Placeholder 7"/>
          <p:cNvSpPr>
            <a:spLocks noGrp="1"/>
          </p:cNvSpPr>
          <p:nvPr>
            <p:ph type="sldNum" sz="quarter" idx="12"/>
          </p:nvPr>
        </p:nvSpPr>
        <p:spPr>
          <a:xfrm>
            <a:off x="8332694" y="6569075"/>
            <a:ext cx="457200" cy="365125"/>
          </a:xfrm>
        </p:spPr>
        <p:txBody>
          <a:bodyPr/>
          <a:lstStyle/>
          <a:p>
            <a:fld id="{DE25D480-8B2C-D347-A321-CC41A9D381D3}" type="slidenum">
              <a:rPr lang="en-GB" smtClean="0"/>
              <a:pPr/>
              <a:t>62</a:t>
            </a:fld>
            <a:endParaRPr lang="en-GB"/>
          </a:p>
        </p:txBody>
      </p:sp>
      <p:sp>
        <p:nvSpPr>
          <p:cNvPr id="9" name="Footer Placeholder 8"/>
          <p:cNvSpPr>
            <a:spLocks noGrp="1"/>
          </p:cNvSpPr>
          <p:nvPr>
            <p:ph type="ftr" sz="quarter" idx="11"/>
          </p:nvPr>
        </p:nvSpPr>
        <p:spPr/>
        <p:txBody>
          <a:bodyPr/>
          <a:lstStyle/>
          <a:p>
            <a:r>
              <a:rPr lang="en-US" smtClean="0"/>
              <a:t>QM0102</a:t>
            </a:r>
            <a:endParaRPr lang="en-GB"/>
          </a:p>
        </p:txBody>
      </p:sp>
      <p:graphicFrame>
        <p:nvGraphicFramePr>
          <p:cNvPr id="11" name="Diagram 10"/>
          <p:cNvGraphicFramePr/>
          <p:nvPr/>
        </p:nvGraphicFramePr>
        <p:xfrm>
          <a:off x="304800" y="1396999"/>
          <a:ext cx="7951694" cy="5172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Left-Right Arrow 13"/>
          <p:cNvSpPr/>
          <p:nvPr/>
        </p:nvSpPr>
        <p:spPr>
          <a:xfrm>
            <a:off x="5334000" y="2057400"/>
            <a:ext cx="712694" cy="3048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p:cNvSpPr/>
          <p:nvPr/>
        </p:nvSpPr>
        <p:spPr>
          <a:xfrm>
            <a:off x="6122894" y="1396999"/>
            <a:ext cx="2133600" cy="1498601"/>
          </a:xfrm>
          <a:prstGeom prst="ellipse">
            <a:avLst/>
          </a:prstGeom>
          <a:effectLst>
            <a:glow rad="63500">
              <a:schemeClr val="accent1">
                <a:alpha val="75000"/>
              </a:schemeClr>
            </a:glo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rial Narrow"/>
                <a:cs typeface="Arial Narrow"/>
              </a:rPr>
              <a:t>Resources</a:t>
            </a:r>
            <a:endParaRPr lang="en-GB" sz="2400" dirty="0">
              <a:latin typeface="Arial Narrow"/>
              <a:cs typeface="Arial Narrow"/>
            </a:endParaRPr>
          </a:p>
        </p:txBody>
      </p:sp>
      <p:sp>
        <p:nvSpPr>
          <p:cNvPr id="16" name="Octagon 15"/>
          <p:cNvSpPr/>
          <p:nvPr/>
        </p:nvSpPr>
        <p:spPr>
          <a:xfrm>
            <a:off x="1219200" y="2438400"/>
            <a:ext cx="914400" cy="838200"/>
          </a:xfrm>
          <a:prstGeom prst="octagon">
            <a:avLst/>
          </a:prstGeom>
          <a:scene3d>
            <a:camera prst="obliqueTopRight"/>
            <a:lightRig rig="threePt" dir="tl"/>
          </a:scene3d>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t>QA</a:t>
            </a:r>
            <a:endParaRPr lang="en-GB" dirty="0"/>
          </a:p>
        </p:txBody>
      </p:sp>
      <p:sp>
        <p:nvSpPr>
          <p:cNvPr id="18" name="Octagon 17"/>
          <p:cNvSpPr/>
          <p:nvPr/>
        </p:nvSpPr>
        <p:spPr>
          <a:xfrm>
            <a:off x="663388" y="3619500"/>
            <a:ext cx="936812" cy="800100"/>
          </a:xfrm>
          <a:prstGeom prst="octagon">
            <a:avLst/>
          </a:prstGeom>
          <a:scene3d>
            <a:camera prst="obliqueTopRight"/>
            <a:lightRig rig="threePt" dir="tl"/>
          </a:scene3d>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t>RQS</a:t>
            </a:r>
            <a:endParaRPr lang="en-GB" dirty="0"/>
          </a:p>
        </p:txBody>
      </p:sp>
      <p:sp>
        <p:nvSpPr>
          <p:cNvPr id="20" name="Frame 19"/>
          <p:cNvSpPr/>
          <p:nvPr/>
        </p:nvSpPr>
        <p:spPr>
          <a:xfrm>
            <a:off x="3558988" y="3429000"/>
            <a:ext cx="1470212" cy="1066800"/>
          </a:xfrm>
          <a:prstGeom prst="frame">
            <a:avLst/>
          </a:prstGeom>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Quality Policy</a:t>
            </a:r>
            <a:endParaRPr lang="en-GB" b="1" dirty="0">
              <a:solidFill>
                <a:schemeClr val="tx1"/>
              </a:solidFill>
            </a:endParaRPr>
          </a:p>
        </p:txBody>
      </p:sp>
      <p:sp>
        <p:nvSpPr>
          <p:cNvPr id="25" name="Up Arrow 24"/>
          <p:cNvSpPr/>
          <p:nvPr/>
        </p:nvSpPr>
        <p:spPr>
          <a:xfrm>
            <a:off x="4114800" y="3124200"/>
            <a:ext cx="367553" cy="381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Octagon 29"/>
          <p:cNvSpPr/>
          <p:nvPr/>
        </p:nvSpPr>
        <p:spPr>
          <a:xfrm>
            <a:off x="6705600" y="4305300"/>
            <a:ext cx="1801906" cy="838200"/>
          </a:xfrm>
          <a:prstGeom prst="octagon">
            <a:avLst/>
          </a:prstGeom>
          <a:scene3d>
            <a:camera prst="obliqueTopLeft">
              <a:rot lat="0" lon="0" rev="0"/>
            </a:camera>
            <a:lightRig rig="threePt" dir="tl"/>
          </a:scene3d>
          <a:sp3d>
            <a:bevelT w="25400" h="254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000" dirty="0" smtClean="0">
                <a:latin typeface="Arial Narrow"/>
                <a:cs typeface="Arial Narrow"/>
              </a:rPr>
              <a:t>Statistical</a:t>
            </a:r>
          </a:p>
          <a:p>
            <a:pPr algn="ctr"/>
            <a:r>
              <a:rPr lang="en-GB" sz="1200" dirty="0" smtClean="0">
                <a:latin typeface="Arial Narrow"/>
                <a:cs typeface="Arial Narrow"/>
              </a:rPr>
              <a:t> Techniques</a:t>
            </a:r>
            <a:endParaRPr lang="en-GB" sz="1200" dirty="0">
              <a:latin typeface="Arial Narrow"/>
              <a:cs typeface="Arial Narrow"/>
            </a:endParaRPr>
          </a:p>
        </p:txBody>
      </p:sp>
      <p:sp>
        <p:nvSpPr>
          <p:cNvPr id="32" name="Octagon 31"/>
          <p:cNvSpPr/>
          <p:nvPr/>
        </p:nvSpPr>
        <p:spPr>
          <a:xfrm>
            <a:off x="1196788" y="4648200"/>
            <a:ext cx="936812" cy="800100"/>
          </a:xfrm>
          <a:prstGeom prst="octagon">
            <a:avLst/>
          </a:prstGeom>
          <a:scene3d>
            <a:camera prst="obliqueTopRight"/>
            <a:lightRig rig="threePt" dir="tl"/>
          </a:scene3d>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t>SA</a:t>
            </a:r>
            <a:endParaRPr lang="en-GB"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4" grpId="0" animBg="1"/>
      <p:bldP spid="15" grpId="0" animBg="1"/>
      <p:bldP spid="16" grpId="0" animBg="1"/>
      <p:bldP spid="18" grpId="0" animBg="1"/>
      <p:bldP spid="20" grpId="0" animBg="1"/>
      <p:bldP spid="25" grpId="0" animBg="1"/>
      <p:bldP spid="30" grpId="0" animBg="1"/>
      <p:bldP spid="3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684213" y="981075"/>
            <a:ext cx="7772400" cy="1933575"/>
          </a:xfrm>
        </p:spPr>
        <p:txBody>
          <a:bodyPr>
            <a:noAutofit/>
          </a:bodyPr>
          <a:lstStyle/>
          <a:p>
            <a:pPr algn="r" eaLnBrk="1" hangingPunct="1"/>
            <a:r>
              <a:rPr lang="pt-PT" sz="4400" dirty="0" smtClean="0"/>
              <a:t>3</a:t>
            </a:r>
            <a:br>
              <a:rPr lang="pt-PT" sz="4400" dirty="0" smtClean="0"/>
            </a:br>
            <a:r>
              <a:rPr lang="pt-PT" sz="4400" dirty="0" smtClean="0"/>
              <a:t>Standards for </a:t>
            </a:r>
            <a:r>
              <a:rPr lang="pt-PT" sz="4400" dirty="0" err="1" smtClean="0"/>
              <a:t>Quality</a:t>
            </a:r>
            <a:r>
              <a:rPr lang="pt-PT" sz="4400" dirty="0" smtClean="0"/>
              <a:t> </a:t>
            </a:r>
            <a:r>
              <a:rPr lang="pt-PT" sz="4400" dirty="0" err="1" smtClean="0"/>
              <a:t>Management</a:t>
            </a:r>
            <a:r>
              <a:rPr lang="pt-PT" sz="4400" dirty="0" smtClean="0"/>
              <a:t> </a:t>
            </a:r>
            <a:r>
              <a:rPr lang="pt-PT" sz="4400" dirty="0" err="1" smtClean="0"/>
              <a:t>Systems</a:t>
            </a:r>
            <a:endParaRPr lang="pt-PT" sz="4400" dirty="0" smtClean="0"/>
          </a:p>
        </p:txBody>
      </p:sp>
      <p:sp>
        <p:nvSpPr>
          <p:cNvPr id="27653" name="Rectangle 3"/>
          <p:cNvSpPr>
            <a:spLocks noGrp="1" noChangeArrowheads="1"/>
          </p:cNvSpPr>
          <p:nvPr>
            <p:ph type="subTitle" idx="1"/>
          </p:nvPr>
        </p:nvSpPr>
        <p:spPr>
          <a:xfrm>
            <a:off x="468313" y="3284538"/>
            <a:ext cx="7989887" cy="2665412"/>
          </a:xfrm>
        </p:spPr>
        <p:txBody>
          <a:bodyPr/>
          <a:lstStyle/>
          <a:p>
            <a:pPr marL="971550" lvl="1" indent="-514350" algn="r">
              <a:spcBef>
                <a:spcPct val="50000"/>
              </a:spcBef>
            </a:pPr>
            <a:endParaRPr lang="en-GB" sz="25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p:spPr>
        <p:txBody>
          <a:bodyPr/>
          <a:lstStyle/>
          <a:p>
            <a:fld id="{6C4A9338-CA8B-F749-8E17-3F54A1FB7A6D}" type="datetime1">
              <a:rPr lang="en-US" smtClean="0"/>
              <a:pPr/>
              <a:t>12/02/19</a:t>
            </a:fld>
            <a:endParaRPr lang="pt-PT" smtClean="0"/>
          </a:p>
        </p:txBody>
      </p:sp>
      <p:sp>
        <p:nvSpPr>
          <p:cNvPr id="54275" name="Slide Number Placeholder 5"/>
          <p:cNvSpPr>
            <a:spLocks noGrp="1"/>
          </p:cNvSpPr>
          <p:nvPr>
            <p:ph type="sldNum" sz="quarter" idx="12"/>
          </p:nvPr>
        </p:nvSpPr>
        <p:spPr>
          <a:noFill/>
        </p:spPr>
        <p:txBody>
          <a:bodyPr/>
          <a:lstStyle/>
          <a:p>
            <a:fld id="{0B8F85B1-3AEF-F442-887A-C3F167DC67C0}" type="slidenum">
              <a:rPr lang="pt-PT" smtClean="0"/>
              <a:pPr/>
              <a:t>64</a:t>
            </a:fld>
            <a:endParaRPr lang="pt-PT" smtClean="0"/>
          </a:p>
        </p:txBody>
      </p:sp>
      <p:sp>
        <p:nvSpPr>
          <p:cNvPr id="54276" name="Rectangle 2"/>
          <p:cNvSpPr>
            <a:spLocks noGrp="1" noChangeArrowheads="1"/>
          </p:cNvSpPr>
          <p:nvPr>
            <p:ph type="title"/>
          </p:nvPr>
        </p:nvSpPr>
        <p:spPr/>
        <p:txBody>
          <a:bodyPr/>
          <a:lstStyle/>
          <a:p>
            <a:pPr eaLnBrk="1" hangingPunct="1"/>
            <a:r>
              <a:rPr lang="pt-PT"/>
              <a:t>Quality Systems</a:t>
            </a:r>
          </a:p>
        </p:txBody>
      </p:sp>
      <p:sp>
        <p:nvSpPr>
          <p:cNvPr id="256003" name="Rectangle 3"/>
          <p:cNvSpPr>
            <a:spLocks noGrp="1" noChangeArrowheads="1"/>
          </p:cNvSpPr>
          <p:nvPr>
            <p:ph type="body" idx="1"/>
          </p:nvPr>
        </p:nvSpPr>
        <p:spPr>
          <a:xfrm>
            <a:off x="971550" y="2157413"/>
            <a:ext cx="7715250" cy="4395787"/>
          </a:xfrm>
        </p:spPr>
        <p:txBody>
          <a:bodyPr/>
          <a:lstStyle/>
          <a:p>
            <a:pPr eaLnBrk="1" hangingPunct="1"/>
            <a:r>
              <a:rPr lang="pt-PT" sz="2800" dirty="0" err="1"/>
              <a:t>The</a:t>
            </a:r>
            <a:r>
              <a:rPr lang="pt-PT" sz="2800" dirty="0"/>
              <a:t> </a:t>
            </a:r>
            <a:r>
              <a:rPr lang="pt-PT" sz="2800" dirty="0" err="1"/>
              <a:t>structure</a:t>
            </a:r>
            <a:r>
              <a:rPr lang="pt-PT" sz="2800" dirty="0"/>
              <a:t> </a:t>
            </a:r>
            <a:r>
              <a:rPr lang="pt-PT" sz="2800" dirty="0" err="1"/>
              <a:t>of</a:t>
            </a:r>
            <a:r>
              <a:rPr lang="pt-PT" sz="2800" dirty="0"/>
              <a:t> a </a:t>
            </a:r>
            <a:r>
              <a:rPr lang="pt-PT" sz="2800" dirty="0" err="1"/>
              <a:t>Quality</a:t>
            </a:r>
            <a:r>
              <a:rPr lang="pt-PT" sz="2800" dirty="0"/>
              <a:t> </a:t>
            </a:r>
            <a:r>
              <a:rPr lang="pt-PT" sz="2800" dirty="0" err="1"/>
              <a:t>System</a:t>
            </a:r>
            <a:r>
              <a:rPr lang="pt-PT" sz="2800" dirty="0"/>
              <a:t> </a:t>
            </a:r>
            <a:r>
              <a:rPr lang="pt-PT" sz="2800" dirty="0" err="1"/>
              <a:t>should</a:t>
            </a:r>
            <a:r>
              <a:rPr lang="pt-PT" sz="2800" dirty="0"/>
              <a:t> </a:t>
            </a:r>
            <a:r>
              <a:rPr lang="pt-PT" sz="2800" dirty="0" err="1"/>
              <a:t>follow</a:t>
            </a:r>
            <a:r>
              <a:rPr lang="pt-PT" sz="2800" dirty="0"/>
              <a:t> a standard </a:t>
            </a:r>
            <a:r>
              <a:rPr lang="pt-PT" sz="2800" dirty="0" err="1"/>
              <a:t>pattern</a:t>
            </a:r>
            <a:endParaRPr lang="pt-PT" sz="2800" dirty="0"/>
          </a:p>
          <a:p>
            <a:pPr eaLnBrk="1" hangingPunct="1"/>
            <a:endParaRPr lang="pt-PT" sz="2800" dirty="0"/>
          </a:p>
          <a:p>
            <a:pPr eaLnBrk="1" hangingPunct="1"/>
            <a:r>
              <a:rPr lang="pt-PT" sz="2800" dirty="0" err="1"/>
              <a:t>Standardization</a:t>
            </a:r>
            <a:r>
              <a:rPr lang="pt-PT" sz="2800" dirty="0"/>
              <a:t> </a:t>
            </a:r>
            <a:r>
              <a:rPr lang="pt-PT" sz="2800" dirty="0" err="1"/>
              <a:t>Organisms</a:t>
            </a:r>
            <a:r>
              <a:rPr lang="pt-PT" sz="2800" dirty="0"/>
              <a:t> </a:t>
            </a:r>
            <a:r>
              <a:rPr lang="pt-PT" sz="2800" dirty="0" err="1"/>
              <a:t>create</a:t>
            </a:r>
            <a:r>
              <a:rPr lang="pt-PT" sz="2800" dirty="0"/>
              <a:t> </a:t>
            </a:r>
            <a:r>
              <a:rPr lang="pt-PT" sz="2800" i="1" dirty="0"/>
              <a:t>Standards</a:t>
            </a:r>
            <a:r>
              <a:rPr lang="pt-PT" sz="2800" dirty="0"/>
              <a:t> </a:t>
            </a:r>
            <a:r>
              <a:rPr lang="pt-PT" sz="2800" dirty="0" err="1"/>
              <a:t>that</a:t>
            </a:r>
            <a:r>
              <a:rPr lang="pt-PT" sz="2800" dirty="0"/>
              <a:t> define </a:t>
            </a:r>
            <a:r>
              <a:rPr lang="pt-PT" sz="2800" dirty="0" err="1"/>
              <a:t>rules</a:t>
            </a:r>
            <a:r>
              <a:rPr lang="pt-PT" sz="2800" dirty="0"/>
              <a:t> for </a:t>
            </a:r>
            <a:r>
              <a:rPr lang="pt-PT" sz="2800" dirty="0" err="1"/>
              <a:t>many</a:t>
            </a:r>
            <a:r>
              <a:rPr lang="pt-PT" sz="2800" dirty="0"/>
              <a:t> </a:t>
            </a:r>
            <a:r>
              <a:rPr lang="pt-PT" sz="2800" dirty="0" err="1"/>
              <a:t>diverse</a:t>
            </a:r>
            <a:r>
              <a:rPr lang="pt-PT" sz="2800" dirty="0"/>
              <a:t> </a:t>
            </a:r>
            <a:r>
              <a:rPr lang="pt-PT" sz="2800" dirty="0" err="1"/>
              <a:t>activities</a:t>
            </a:r>
            <a:r>
              <a:rPr lang="pt-PT" sz="2800" dirty="0"/>
              <a:t>, </a:t>
            </a:r>
            <a:r>
              <a:rPr lang="pt-PT" sz="2800" dirty="0" err="1"/>
              <a:t>including</a:t>
            </a:r>
            <a:r>
              <a:rPr lang="pt-PT" sz="2800" dirty="0"/>
              <a:t> </a:t>
            </a:r>
            <a:r>
              <a:rPr lang="pt-PT" sz="2800" dirty="0" err="1"/>
              <a:t>how</a:t>
            </a:r>
            <a:r>
              <a:rPr lang="pt-PT" sz="2800" dirty="0"/>
              <a:t> a </a:t>
            </a:r>
            <a:r>
              <a:rPr lang="pt-PT" sz="2800" dirty="0" err="1"/>
              <a:t>Quality</a:t>
            </a:r>
            <a:r>
              <a:rPr lang="pt-PT" sz="2800" dirty="0"/>
              <a:t> </a:t>
            </a:r>
            <a:r>
              <a:rPr lang="pt-PT" sz="2800" dirty="0" err="1"/>
              <a:t>System</a:t>
            </a:r>
            <a:r>
              <a:rPr lang="pt-PT" sz="2800" dirty="0"/>
              <a:t> </a:t>
            </a:r>
            <a:r>
              <a:rPr lang="pt-PT" sz="2800" dirty="0" err="1"/>
              <a:t>should</a:t>
            </a:r>
            <a:r>
              <a:rPr lang="pt-PT" sz="2800" dirty="0"/>
              <a:t> </a:t>
            </a:r>
            <a:r>
              <a:rPr lang="pt-PT" sz="2800" dirty="0" err="1"/>
              <a:t>be</a:t>
            </a:r>
            <a:r>
              <a:rPr lang="pt-PT" sz="2800" dirty="0"/>
              <a:t> </a:t>
            </a:r>
            <a:r>
              <a:rPr lang="pt-PT" sz="2800" dirty="0" err="1"/>
              <a:t>organised</a:t>
            </a:r>
            <a:endParaRPr lang="pt-PT" sz="2800" i="1" dirty="0"/>
          </a:p>
        </p:txBody>
      </p:sp>
      <p:sp>
        <p:nvSpPr>
          <p:cNvPr id="6" name="Footer Placeholder 5"/>
          <p:cNvSpPr>
            <a:spLocks noGrp="1"/>
          </p:cNvSpPr>
          <p:nvPr>
            <p:ph type="ftr" sz="quarter" idx="11"/>
          </p:nvPr>
        </p:nvSpPr>
        <p:spPr/>
        <p:txBody>
          <a:bodyPr/>
          <a:lstStyle/>
          <a:p>
            <a:r>
              <a:rPr lang="en-US" smtClean="0"/>
              <a:t>QM0102</a:t>
            </a:r>
            <a:endParaRPr lang="en-GB"/>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5"/>
          <p:cNvSpPr>
            <a:spLocks noGrp="1" noChangeArrowheads="1"/>
          </p:cNvSpPr>
          <p:nvPr>
            <p:ph type="title"/>
          </p:nvPr>
        </p:nvSpPr>
        <p:spPr/>
        <p:txBody>
          <a:bodyPr>
            <a:normAutofit fontScale="90000"/>
          </a:bodyPr>
          <a:lstStyle/>
          <a:p>
            <a:r>
              <a:rPr lang="pt-PT" dirty="0" err="1" smtClean="0"/>
              <a:t>Quality</a:t>
            </a:r>
            <a:r>
              <a:rPr lang="pt-PT" dirty="0" smtClean="0"/>
              <a:t> </a:t>
            </a:r>
            <a:r>
              <a:rPr lang="pt-PT" dirty="0" err="1" smtClean="0"/>
              <a:t>Systems</a:t>
            </a:r>
            <a:r>
              <a:rPr lang="pt-PT" dirty="0" smtClean="0"/>
              <a:t> </a:t>
            </a:r>
            <a:r>
              <a:rPr lang="pt-PT" dirty="0" err="1" smtClean="0"/>
              <a:t>in</a:t>
            </a:r>
            <a:r>
              <a:rPr lang="pt-PT" dirty="0" smtClean="0"/>
              <a:t> </a:t>
            </a:r>
            <a:r>
              <a:rPr lang="pt-PT" dirty="0" err="1" smtClean="0"/>
              <a:t>Higher</a:t>
            </a:r>
            <a:r>
              <a:rPr lang="pt-PT" dirty="0" smtClean="0"/>
              <a:t> </a:t>
            </a:r>
            <a:r>
              <a:rPr lang="pt-PT" dirty="0" err="1" smtClean="0"/>
              <a:t>Education</a:t>
            </a:r>
            <a:endParaRPr lang="pt-PT" dirty="0"/>
          </a:p>
        </p:txBody>
      </p:sp>
      <p:sp>
        <p:nvSpPr>
          <p:cNvPr id="58370" name="Date Placeholder 3"/>
          <p:cNvSpPr>
            <a:spLocks noGrp="1"/>
          </p:cNvSpPr>
          <p:nvPr>
            <p:ph type="dt" sz="half" idx="10"/>
          </p:nvPr>
        </p:nvSpPr>
        <p:spPr/>
        <p:txBody>
          <a:bodyPr/>
          <a:lstStyle/>
          <a:p>
            <a:fld id="{0AD4D30A-410F-AC46-8781-719DCB39DD74}" type="datetime1">
              <a:rPr lang="en-US" smtClean="0"/>
              <a:pPr/>
              <a:t>12/02/19</a:t>
            </a:fld>
            <a:endParaRPr lang="pt-PT" smtClean="0"/>
          </a:p>
        </p:txBody>
      </p:sp>
      <p:sp>
        <p:nvSpPr>
          <p:cNvPr id="58371" name="Slide Number Placeholder 5"/>
          <p:cNvSpPr>
            <a:spLocks noGrp="1"/>
          </p:cNvSpPr>
          <p:nvPr>
            <p:ph type="sldNum" sz="quarter" idx="12"/>
          </p:nvPr>
        </p:nvSpPr>
        <p:spPr/>
        <p:txBody>
          <a:bodyPr/>
          <a:lstStyle/>
          <a:p>
            <a:fld id="{17C2D2F0-D45E-604B-988F-F59CAFDDD8DC}" type="slidenum">
              <a:rPr lang="pt-PT" smtClean="0"/>
              <a:pPr/>
              <a:t>65</a:t>
            </a:fld>
            <a:endParaRPr lang="pt-PT" smtClean="0"/>
          </a:p>
        </p:txBody>
      </p:sp>
      <p:sp>
        <p:nvSpPr>
          <p:cNvPr id="58374" name="Rectangle 26"/>
          <p:cNvSpPr>
            <a:spLocks noChangeArrowheads="1"/>
          </p:cNvSpPr>
          <p:nvPr/>
        </p:nvSpPr>
        <p:spPr bwMode="auto">
          <a:xfrm>
            <a:off x="395535" y="2492896"/>
            <a:ext cx="8518277" cy="4441304"/>
          </a:xfrm>
          <a:prstGeom prst="rect">
            <a:avLst/>
          </a:prstGeom>
          <a:noFill/>
          <a:ln w="9525">
            <a:noFill/>
            <a:miter lim="800000"/>
            <a:headEnd/>
            <a:tailEnd/>
          </a:ln>
        </p:spPr>
        <p:txBody>
          <a:bodyPr>
            <a:prstTxWarp prst="textNoShape">
              <a:avLst/>
            </a:prstTxWarp>
          </a:bodyPr>
          <a:lstStyle/>
          <a:p>
            <a:pPr marL="342900" indent="-342900">
              <a:spcBef>
                <a:spcPct val="50000"/>
              </a:spcBef>
              <a:buFontTx/>
              <a:buChar char="•"/>
            </a:pPr>
            <a:r>
              <a:rPr lang="pt-PT" sz="2800" i="1" dirty="0" err="1"/>
              <a:t>International</a:t>
            </a:r>
            <a:r>
              <a:rPr lang="pt-PT" sz="2800" i="1" dirty="0"/>
              <a:t> Standards</a:t>
            </a:r>
          </a:p>
          <a:p>
            <a:pPr marL="685800" lvl="1" indent="-228600">
              <a:spcBef>
                <a:spcPct val="50000"/>
              </a:spcBef>
              <a:buFontTx/>
              <a:buChar char="•"/>
            </a:pPr>
            <a:r>
              <a:rPr lang="pt-PT" sz="2000" dirty="0" err="1">
                <a:ea typeface="ＭＳ Ｐゴシック" charset="-128"/>
                <a:cs typeface="ＭＳ Ｐゴシック" charset="-128"/>
              </a:rPr>
              <a:t>International</a:t>
            </a:r>
            <a:r>
              <a:rPr lang="pt-PT" sz="2000" dirty="0">
                <a:ea typeface="ＭＳ Ｐゴシック" charset="-128"/>
                <a:cs typeface="ＭＳ Ｐゴシック" charset="-128"/>
              </a:rPr>
              <a:t> </a:t>
            </a:r>
            <a:r>
              <a:rPr lang="pt-PT" sz="2000" dirty="0" err="1">
                <a:ea typeface="ＭＳ Ｐゴシック" charset="-128"/>
                <a:cs typeface="ＭＳ Ｐゴシック" charset="-128"/>
              </a:rPr>
              <a:t>Organisation</a:t>
            </a:r>
            <a:r>
              <a:rPr lang="pt-PT" sz="2000" dirty="0">
                <a:ea typeface="ＭＳ Ｐゴシック" charset="-128"/>
                <a:cs typeface="ＭＳ Ｐゴシック" charset="-128"/>
              </a:rPr>
              <a:t> for </a:t>
            </a:r>
            <a:r>
              <a:rPr lang="pt-PT" sz="2000" dirty="0" err="1">
                <a:ea typeface="ＭＳ Ｐゴシック" charset="-128"/>
                <a:cs typeface="ＭＳ Ｐゴシック" charset="-128"/>
              </a:rPr>
              <a:t>Standardisation</a:t>
            </a:r>
            <a:r>
              <a:rPr lang="pt-PT" sz="2000" dirty="0">
                <a:ea typeface="ＭＳ Ｐゴシック" charset="-128"/>
                <a:cs typeface="ＭＳ Ｐゴシック" charset="-128"/>
              </a:rPr>
              <a:t> (ISO)</a:t>
            </a:r>
          </a:p>
          <a:p>
            <a:pPr marL="1143000" lvl="2" indent="-228600">
              <a:spcBef>
                <a:spcPct val="50000"/>
              </a:spcBef>
              <a:buFontTx/>
              <a:buChar char="•"/>
            </a:pPr>
            <a:r>
              <a:rPr lang="pt-PT" sz="2000" dirty="0" smtClean="0">
                <a:ea typeface="ＭＳ Ｐゴシック" charset="-128"/>
                <a:cs typeface="ＭＳ Ｐゴシック" charset="-128"/>
                <a:sym typeface="Symbol" charset="2"/>
              </a:rPr>
              <a:t>ISO 9001/2008 </a:t>
            </a:r>
            <a:r>
              <a:rPr lang="pt-PT" sz="2000" dirty="0">
                <a:ea typeface="ＭＳ Ｐゴシック" charset="-128"/>
                <a:cs typeface="ＭＳ Ｐゴシック" charset="-128"/>
                <a:sym typeface="Symbol" charset="2"/>
              </a:rPr>
              <a:t>– “</a:t>
            </a:r>
            <a:r>
              <a:rPr lang="pt-PT" sz="2000" dirty="0" err="1">
                <a:ea typeface="ＭＳ Ｐゴシック" charset="-128"/>
                <a:cs typeface="ＭＳ Ｐゴシック" charset="-128"/>
                <a:sym typeface="Symbol" charset="2"/>
              </a:rPr>
              <a:t>Management</a:t>
            </a:r>
            <a:r>
              <a:rPr lang="pt-PT" sz="2000" dirty="0">
                <a:ea typeface="ＭＳ Ｐゴシック" charset="-128"/>
                <a:cs typeface="ＭＳ Ｐゴシック" charset="-128"/>
                <a:sym typeface="Symbol" charset="2"/>
              </a:rPr>
              <a:t> </a:t>
            </a:r>
            <a:r>
              <a:rPr lang="pt-PT" sz="2000" dirty="0" err="1">
                <a:ea typeface="ＭＳ Ｐゴシック" charset="-128"/>
                <a:cs typeface="ＭＳ Ｐゴシック" charset="-128"/>
                <a:sym typeface="Symbol" charset="2"/>
              </a:rPr>
              <a:t>Systems</a:t>
            </a:r>
            <a:r>
              <a:rPr lang="pt-PT" sz="2000" dirty="0">
                <a:ea typeface="ＭＳ Ｐゴシック" charset="-128"/>
                <a:cs typeface="ＭＳ Ｐゴシック" charset="-128"/>
                <a:sym typeface="Symbol" charset="2"/>
              </a:rPr>
              <a:t> – </a:t>
            </a:r>
            <a:r>
              <a:rPr lang="pt-PT" sz="2000" dirty="0" err="1">
                <a:ea typeface="ＭＳ Ｐゴシック" charset="-128"/>
                <a:cs typeface="ＭＳ Ｐゴシック" charset="-128"/>
                <a:sym typeface="Symbol" charset="2"/>
              </a:rPr>
              <a:t>Requirements</a:t>
            </a:r>
            <a:r>
              <a:rPr lang="pt-PT" sz="2000" dirty="0" smtClean="0">
                <a:ea typeface="ＭＳ Ｐゴシック" charset="-128"/>
                <a:cs typeface="ＭＳ Ｐゴシック" charset="-128"/>
                <a:sym typeface="Symbol" charset="2"/>
              </a:rPr>
              <a:t>”</a:t>
            </a:r>
          </a:p>
          <a:p>
            <a:pPr marL="1143000" lvl="2" indent="-228600">
              <a:spcBef>
                <a:spcPct val="50000"/>
              </a:spcBef>
              <a:buFontTx/>
              <a:buChar char="•"/>
            </a:pPr>
            <a:r>
              <a:rPr lang="pt-PT" sz="2000" dirty="0" err="1" smtClean="0">
                <a:ea typeface="ＭＳ Ｐゴシック" charset="-128"/>
                <a:cs typeface="ＭＳ Ｐゴシック" charset="-128"/>
                <a:sym typeface="Symbol" charset="2"/>
              </a:rPr>
              <a:t>Certification</a:t>
            </a:r>
            <a:r>
              <a:rPr lang="pt-PT" sz="2000" dirty="0" smtClean="0">
                <a:ea typeface="ＭＳ Ｐゴシック" charset="-128"/>
                <a:cs typeface="ＭＳ Ｐゴシック" charset="-128"/>
                <a:sym typeface="Symbol" charset="2"/>
              </a:rPr>
              <a:t> </a:t>
            </a:r>
            <a:r>
              <a:rPr lang="pt-PT" sz="2000" i="1" dirty="0" smtClean="0">
                <a:ea typeface="ＭＳ Ｐゴシック" charset="-128"/>
                <a:cs typeface="ＭＳ Ｐゴシック" charset="-128"/>
                <a:sym typeface="Symbol" charset="2"/>
              </a:rPr>
              <a:t>– </a:t>
            </a:r>
            <a:r>
              <a:rPr lang="pt-PT" sz="2000" i="1" dirty="0" err="1" smtClean="0">
                <a:ea typeface="ＭＳ Ｐゴシック" charset="-128"/>
                <a:cs typeface="ＭＳ Ｐゴシック" charset="-128"/>
                <a:sym typeface="Symbol" charset="2"/>
              </a:rPr>
              <a:t>competence</a:t>
            </a:r>
            <a:r>
              <a:rPr lang="pt-PT" sz="2000" i="1" dirty="0" smtClean="0">
                <a:ea typeface="ＭＳ Ｐゴシック" charset="-128"/>
                <a:cs typeface="ＭＳ Ｐゴシック" charset="-128"/>
                <a:sym typeface="Symbol" charset="2"/>
              </a:rPr>
              <a:t> </a:t>
            </a:r>
            <a:r>
              <a:rPr lang="pt-PT" sz="2000" i="1" dirty="0" err="1" smtClean="0">
                <a:ea typeface="ＭＳ Ｐゴシック" charset="-128"/>
                <a:cs typeface="ＭＳ Ｐゴシック" charset="-128"/>
                <a:sym typeface="Symbol" charset="2"/>
              </a:rPr>
              <a:t>is</a:t>
            </a:r>
            <a:r>
              <a:rPr lang="pt-PT" sz="2000" i="1" dirty="0" smtClean="0">
                <a:ea typeface="ＭＳ Ｐゴシック" charset="-128"/>
                <a:cs typeface="ＭＳ Ｐゴシック" charset="-128"/>
                <a:sym typeface="Symbol" charset="2"/>
              </a:rPr>
              <a:t> </a:t>
            </a:r>
            <a:r>
              <a:rPr lang="pt-PT" sz="2000" i="1" dirty="0" err="1" smtClean="0">
                <a:ea typeface="ＭＳ Ｐゴシック" charset="-128"/>
                <a:cs typeface="ＭＳ Ｐゴシック" charset="-128"/>
                <a:sym typeface="Symbol" charset="2"/>
              </a:rPr>
              <a:t>not</a:t>
            </a:r>
            <a:r>
              <a:rPr lang="pt-PT" sz="2000" i="1" dirty="0" smtClean="0">
                <a:ea typeface="ＭＳ Ｐゴシック" charset="-128"/>
                <a:cs typeface="ＭＳ Ｐゴシック" charset="-128"/>
                <a:sym typeface="Symbol" charset="2"/>
              </a:rPr>
              <a:t> </a:t>
            </a:r>
            <a:r>
              <a:rPr lang="pt-PT" sz="2000" i="1" dirty="0" err="1" smtClean="0">
                <a:ea typeface="ＭＳ Ｐゴシック" charset="-128"/>
                <a:cs typeface="ＭＳ Ｐゴシック" charset="-128"/>
                <a:sym typeface="Symbol" charset="2"/>
              </a:rPr>
              <a:t>evaluated</a:t>
            </a:r>
            <a:r>
              <a:rPr lang="pt-PT" sz="2000" i="1" dirty="0" smtClean="0">
                <a:ea typeface="ＭＳ Ｐゴシック" charset="-128"/>
                <a:cs typeface="ＭＳ Ｐゴシック" charset="-128"/>
                <a:sym typeface="Symbol" charset="2"/>
              </a:rPr>
              <a:t>...</a:t>
            </a:r>
            <a:endParaRPr lang="pt-PT" sz="2000" i="1" dirty="0" smtClean="0">
              <a:ea typeface="ＭＳ Ｐゴシック" charset="-128"/>
              <a:cs typeface="ＭＳ Ｐゴシック" charset="-128"/>
              <a:sym typeface="Symbol" charset="2"/>
            </a:endParaRPr>
          </a:p>
          <a:p>
            <a:pPr marL="1143000" lvl="2" indent="-228600">
              <a:spcBef>
                <a:spcPct val="50000"/>
              </a:spcBef>
              <a:buFontTx/>
              <a:buChar char="•"/>
            </a:pPr>
            <a:endParaRPr lang="pt-PT" sz="2000" dirty="0">
              <a:ea typeface="ＭＳ Ｐゴシック" charset="-128"/>
              <a:cs typeface="ＭＳ Ｐゴシック" charset="-128"/>
              <a:sym typeface="Symbol" charset="2"/>
            </a:endParaRPr>
          </a:p>
          <a:p>
            <a:pPr marL="742950" lvl="1" indent="-285750">
              <a:spcBef>
                <a:spcPct val="50000"/>
              </a:spcBef>
              <a:buFontTx/>
              <a:buChar char="–"/>
            </a:pPr>
            <a:endParaRPr lang="pt-PT" sz="2400" dirty="0">
              <a:ea typeface="ＭＳ Ｐゴシック" charset="-128"/>
              <a:cs typeface="ＭＳ Ｐゴシック" charset="-128"/>
            </a:endParaRPr>
          </a:p>
        </p:txBody>
      </p:sp>
      <p:sp>
        <p:nvSpPr>
          <p:cNvPr id="29" name="Footer Placeholder 28"/>
          <p:cNvSpPr>
            <a:spLocks noGrp="1"/>
          </p:cNvSpPr>
          <p:nvPr>
            <p:ph type="ftr" sz="quarter" idx="11"/>
          </p:nvPr>
        </p:nvSpPr>
        <p:spPr/>
        <p:txBody>
          <a:bodyPr/>
          <a:lstStyle/>
          <a:p>
            <a:r>
              <a:rPr lang="en-US" smtClean="0"/>
              <a:t>QM0102</a:t>
            </a:r>
            <a:endParaRPr lang="en-GB"/>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25"/>
          <p:cNvSpPr>
            <a:spLocks noGrp="1" noChangeArrowheads="1"/>
          </p:cNvSpPr>
          <p:nvPr>
            <p:ph type="title"/>
          </p:nvPr>
        </p:nvSpPr>
        <p:spPr/>
        <p:txBody>
          <a:bodyPr>
            <a:normAutofit fontScale="90000"/>
          </a:bodyPr>
          <a:lstStyle/>
          <a:p>
            <a:r>
              <a:rPr lang="pt-PT" dirty="0" err="1" smtClean="0"/>
              <a:t>Quality</a:t>
            </a:r>
            <a:r>
              <a:rPr lang="pt-PT" dirty="0" smtClean="0"/>
              <a:t> </a:t>
            </a:r>
            <a:r>
              <a:rPr lang="pt-PT" dirty="0" err="1" smtClean="0"/>
              <a:t>Systems</a:t>
            </a:r>
            <a:r>
              <a:rPr lang="pt-PT" dirty="0" smtClean="0"/>
              <a:t> </a:t>
            </a:r>
            <a:r>
              <a:rPr lang="pt-PT" dirty="0" err="1" smtClean="0"/>
              <a:t>in</a:t>
            </a:r>
            <a:r>
              <a:rPr lang="pt-PT" dirty="0" smtClean="0"/>
              <a:t> </a:t>
            </a:r>
            <a:r>
              <a:rPr lang="pt-PT" dirty="0" err="1" smtClean="0"/>
              <a:t>Higher</a:t>
            </a:r>
            <a:r>
              <a:rPr lang="pt-PT" dirty="0" smtClean="0"/>
              <a:t> </a:t>
            </a:r>
            <a:r>
              <a:rPr lang="pt-PT" dirty="0" err="1" smtClean="0"/>
              <a:t>Education</a:t>
            </a:r>
            <a:endParaRPr lang="pt-PT" dirty="0"/>
          </a:p>
        </p:txBody>
      </p:sp>
      <p:sp>
        <p:nvSpPr>
          <p:cNvPr id="58370" name="Date Placeholder 3"/>
          <p:cNvSpPr>
            <a:spLocks noGrp="1"/>
          </p:cNvSpPr>
          <p:nvPr>
            <p:ph type="dt" sz="half" idx="10"/>
          </p:nvPr>
        </p:nvSpPr>
        <p:spPr/>
        <p:txBody>
          <a:bodyPr/>
          <a:lstStyle/>
          <a:p>
            <a:fld id="{0AD4D30A-410F-AC46-8781-719DCB39DD74}" type="datetime1">
              <a:rPr lang="en-US" smtClean="0"/>
              <a:pPr/>
              <a:t>12/02/20</a:t>
            </a:fld>
            <a:endParaRPr lang="pt-PT" smtClean="0"/>
          </a:p>
        </p:txBody>
      </p:sp>
      <p:sp>
        <p:nvSpPr>
          <p:cNvPr id="58371" name="Slide Number Placeholder 5"/>
          <p:cNvSpPr>
            <a:spLocks noGrp="1"/>
          </p:cNvSpPr>
          <p:nvPr>
            <p:ph type="sldNum" sz="quarter" idx="12"/>
          </p:nvPr>
        </p:nvSpPr>
        <p:spPr/>
        <p:txBody>
          <a:bodyPr/>
          <a:lstStyle/>
          <a:p>
            <a:fld id="{17C2D2F0-D45E-604B-988F-F59CAFDDD8DC}" type="slidenum">
              <a:rPr lang="pt-PT" smtClean="0"/>
              <a:pPr/>
              <a:t>66</a:t>
            </a:fld>
            <a:endParaRPr lang="pt-PT" smtClean="0"/>
          </a:p>
        </p:txBody>
      </p:sp>
      <p:sp>
        <p:nvSpPr>
          <p:cNvPr id="58374" name="Rectangle 26"/>
          <p:cNvSpPr>
            <a:spLocks noChangeArrowheads="1"/>
          </p:cNvSpPr>
          <p:nvPr/>
        </p:nvSpPr>
        <p:spPr bwMode="auto">
          <a:xfrm>
            <a:off x="395535" y="2492896"/>
            <a:ext cx="8518277" cy="4441304"/>
          </a:xfrm>
          <a:prstGeom prst="rect">
            <a:avLst/>
          </a:prstGeom>
          <a:noFill/>
          <a:ln w="9525">
            <a:noFill/>
            <a:miter lim="800000"/>
            <a:headEnd/>
            <a:tailEnd/>
          </a:ln>
        </p:spPr>
        <p:txBody>
          <a:bodyPr>
            <a:prstTxWarp prst="textNoShape">
              <a:avLst/>
            </a:prstTxWarp>
          </a:bodyPr>
          <a:lstStyle/>
          <a:p>
            <a:pPr marL="342900" indent="-342900">
              <a:spcBef>
                <a:spcPct val="50000"/>
              </a:spcBef>
              <a:buFontTx/>
              <a:buChar char="•"/>
            </a:pPr>
            <a:r>
              <a:rPr lang="pt-PT" sz="2800" i="1" dirty="0" err="1"/>
              <a:t>International</a:t>
            </a:r>
            <a:r>
              <a:rPr lang="pt-PT" sz="2800" i="1" dirty="0"/>
              <a:t> Standards</a:t>
            </a:r>
          </a:p>
          <a:p>
            <a:pPr marL="685800" lvl="1" indent="-228600">
              <a:spcBef>
                <a:spcPct val="50000"/>
              </a:spcBef>
              <a:buFontTx/>
              <a:buChar char="•"/>
            </a:pPr>
            <a:r>
              <a:rPr lang="pt-PT" sz="2000" dirty="0" err="1" smtClean="0">
                <a:ea typeface="ＭＳ Ｐゴシック" charset="-128"/>
                <a:cs typeface="ＭＳ Ｐゴシック" charset="-128"/>
                <a:sym typeface="Symbol" charset="2"/>
              </a:rPr>
              <a:t>European</a:t>
            </a:r>
            <a:r>
              <a:rPr lang="pt-PT" sz="2000" dirty="0" smtClean="0">
                <a:ea typeface="ＭＳ Ｐゴシック" charset="-128"/>
                <a:cs typeface="ＭＳ Ｐゴシック" charset="-128"/>
                <a:sym typeface="Symbol" charset="2"/>
              </a:rPr>
              <a:t> </a:t>
            </a:r>
            <a:r>
              <a:rPr lang="pt-PT" sz="2000" dirty="0" err="1" smtClean="0">
                <a:ea typeface="ＭＳ Ｐゴシック" charset="-128"/>
                <a:cs typeface="ＭＳ Ｐゴシック" charset="-128"/>
                <a:sym typeface="Symbol" charset="2"/>
              </a:rPr>
              <a:t>Association</a:t>
            </a:r>
            <a:r>
              <a:rPr lang="pt-PT" sz="2000" dirty="0" smtClean="0">
                <a:ea typeface="ＭＳ Ｐゴシック" charset="-128"/>
                <a:cs typeface="ＭＳ Ｐゴシック" charset="-128"/>
                <a:sym typeface="Symbol" charset="2"/>
              </a:rPr>
              <a:t> for </a:t>
            </a:r>
            <a:r>
              <a:rPr lang="pt-PT" sz="2000" dirty="0" err="1" smtClean="0">
                <a:ea typeface="ＭＳ Ｐゴシック" charset="-128"/>
                <a:cs typeface="ＭＳ Ｐゴシック" charset="-128"/>
                <a:sym typeface="Symbol" charset="2"/>
              </a:rPr>
              <a:t>Quality</a:t>
            </a:r>
            <a:r>
              <a:rPr lang="pt-PT" sz="2000" dirty="0" smtClean="0">
                <a:ea typeface="ＭＳ Ｐゴシック" charset="-128"/>
                <a:cs typeface="ＭＳ Ｐゴシック" charset="-128"/>
                <a:sym typeface="Symbol" charset="2"/>
              </a:rPr>
              <a:t> </a:t>
            </a:r>
            <a:r>
              <a:rPr lang="pt-PT" sz="2000" dirty="0" err="1" smtClean="0">
                <a:ea typeface="ＭＳ Ｐゴシック" charset="-128"/>
                <a:cs typeface="ＭＳ Ｐゴシック" charset="-128"/>
                <a:sym typeface="Symbol" charset="2"/>
              </a:rPr>
              <a:t>Assurance</a:t>
            </a:r>
            <a:r>
              <a:rPr lang="pt-PT" sz="2000" dirty="0" smtClean="0">
                <a:ea typeface="ＭＳ Ｐゴシック" charset="-128"/>
                <a:cs typeface="ＭＳ Ｐゴシック" charset="-128"/>
                <a:sym typeface="Symbol" charset="2"/>
              </a:rPr>
              <a:t> </a:t>
            </a:r>
            <a:r>
              <a:rPr lang="pt-PT" sz="2000" dirty="0" err="1" smtClean="0">
                <a:ea typeface="ＭＳ Ｐゴシック" charset="-128"/>
                <a:cs typeface="ＭＳ Ｐゴシック" charset="-128"/>
                <a:sym typeface="Symbol" charset="2"/>
              </a:rPr>
              <a:t>in</a:t>
            </a:r>
            <a:r>
              <a:rPr lang="pt-PT" sz="2000" dirty="0" smtClean="0">
                <a:ea typeface="ＭＳ Ｐゴシック" charset="-128"/>
                <a:cs typeface="ＭＳ Ｐゴシック" charset="-128"/>
                <a:sym typeface="Symbol" charset="2"/>
              </a:rPr>
              <a:t> </a:t>
            </a:r>
            <a:r>
              <a:rPr lang="pt-PT" sz="2000" dirty="0" err="1" smtClean="0">
                <a:ea typeface="ＭＳ Ｐゴシック" charset="-128"/>
                <a:cs typeface="ＭＳ Ｐゴシック" charset="-128"/>
                <a:sym typeface="Symbol" charset="2"/>
              </a:rPr>
              <a:t>Higher</a:t>
            </a:r>
            <a:r>
              <a:rPr lang="pt-PT" sz="2000" dirty="0" smtClean="0">
                <a:ea typeface="ＭＳ Ｐゴシック" charset="-128"/>
                <a:cs typeface="ＭＳ Ｐゴシック" charset="-128"/>
                <a:sym typeface="Symbol" charset="2"/>
              </a:rPr>
              <a:t> </a:t>
            </a:r>
            <a:r>
              <a:rPr lang="pt-PT" sz="2000" dirty="0" err="1" smtClean="0">
                <a:ea typeface="ＭＳ Ｐゴシック" charset="-128"/>
                <a:cs typeface="ＭＳ Ｐゴシック" charset="-128"/>
                <a:sym typeface="Symbol" charset="2"/>
              </a:rPr>
              <a:t>Education</a:t>
            </a:r>
            <a:r>
              <a:rPr lang="pt-PT" sz="2000" dirty="0" smtClean="0">
                <a:ea typeface="ＭＳ Ｐゴシック" charset="-128"/>
                <a:cs typeface="ＭＳ Ｐゴシック" charset="-128"/>
                <a:sym typeface="Symbol" charset="2"/>
              </a:rPr>
              <a:t> (ENQA):</a:t>
            </a:r>
          </a:p>
          <a:p>
            <a:pPr marL="1143000" lvl="2" indent="-228600">
              <a:spcBef>
                <a:spcPct val="50000"/>
              </a:spcBef>
              <a:buFontTx/>
              <a:buChar char="•"/>
            </a:pPr>
            <a:r>
              <a:rPr lang="pt-PT" sz="2000" dirty="0" smtClean="0">
                <a:ea typeface="ＭＳ Ｐゴシック" charset="-128"/>
                <a:cs typeface="ＭＳ Ｐゴシック" charset="-128"/>
                <a:sym typeface="Symbol" charset="2"/>
              </a:rPr>
              <a:t>“Standards </a:t>
            </a:r>
            <a:r>
              <a:rPr lang="pt-PT" sz="2000" dirty="0" err="1" smtClean="0">
                <a:ea typeface="ＭＳ Ｐゴシック" charset="-128"/>
                <a:cs typeface="ＭＳ Ｐゴシック" charset="-128"/>
                <a:sym typeface="Symbol" charset="2"/>
              </a:rPr>
              <a:t>and</a:t>
            </a:r>
            <a:r>
              <a:rPr lang="pt-PT" sz="2000" dirty="0" smtClean="0">
                <a:ea typeface="ＭＳ Ｐゴシック" charset="-128"/>
                <a:cs typeface="ＭＳ Ｐゴシック" charset="-128"/>
                <a:sym typeface="Symbol" charset="2"/>
              </a:rPr>
              <a:t> </a:t>
            </a:r>
            <a:r>
              <a:rPr lang="pt-PT" sz="2000" dirty="0" err="1" smtClean="0">
                <a:ea typeface="ＭＳ Ｐゴシック" charset="-128"/>
                <a:cs typeface="ＭＳ Ｐゴシック" charset="-128"/>
                <a:sym typeface="Symbol" charset="2"/>
              </a:rPr>
              <a:t>Guidelines</a:t>
            </a:r>
            <a:r>
              <a:rPr lang="pt-PT" sz="2000" dirty="0" smtClean="0">
                <a:ea typeface="ＭＳ Ｐゴシック" charset="-128"/>
                <a:cs typeface="ＭＳ Ｐゴシック" charset="-128"/>
                <a:sym typeface="Symbol" charset="2"/>
              </a:rPr>
              <a:t> for </a:t>
            </a:r>
            <a:r>
              <a:rPr lang="pt-PT" sz="2000" dirty="0" err="1" smtClean="0">
                <a:ea typeface="ＭＳ Ｐゴシック" charset="-128"/>
                <a:cs typeface="ＭＳ Ｐゴシック" charset="-128"/>
                <a:sym typeface="Symbol" charset="2"/>
              </a:rPr>
              <a:t>Quality</a:t>
            </a:r>
            <a:r>
              <a:rPr lang="pt-PT" sz="2000" dirty="0" smtClean="0">
                <a:ea typeface="ＭＳ Ｐゴシック" charset="-128"/>
                <a:cs typeface="ＭＳ Ｐゴシック" charset="-128"/>
                <a:sym typeface="Symbol" charset="2"/>
              </a:rPr>
              <a:t> </a:t>
            </a:r>
            <a:r>
              <a:rPr lang="pt-PT" sz="2000" dirty="0" err="1" smtClean="0">
                <a:ea typeface="ＭＳ Ｐゴシック" charset="-128"/>
                <a:cs typeface="ＭＳ Ｐゴシック" charset="-128"/>
                <a:sym typeface="Symbol" charset="2"/>
              </a:rPr>
              <a:t>Assurance</a:t>
            </a:r>
            <a:r>
              <a:rPr lang="pt-PT" sz="2000" dirty="0" smtClean="0">
                <a:ea typeface="ＭＳ Ｐゴシック" charset="-128"/>
                <a:cs typeface="ＭＳ Ｐゴシック" charset="-128"/>
                <a:sym typeface="Symbol" charset="2"/>
              </a:rPr>
              <a:t> </a:t>
            </a:r>
            <a:r>
              <a:rPr lang="pt-PT" sz="2000" dirty="0" err="1" smtClean="0">
                <a:ea typeface="ＭＳ Ｐゴシック" charset="-128"/>
                <a:cs typeface="ＭＳ Ｐゴシック" charset="-128"/>
                <a:sym typeface="Symbol" charset="2"/>
              </a:rPr>
              <a:t>in</a:t>
            </a:r>
            <a:r>
              <a:rPr lang="pt-PT" sz="2000" dirty="0" smtClean="0">
                <a:ea typeface="ＭＳ Ｐゴシック" charset="-128"/>
                <a:cs typeface="ＭＳ Ｐゴシック" charset="-128"/>
                <a:sym typeface="Symbol" charset="2"/>
              </a:rPr>
              <a:t> </a:t>
            </a:r>
            <a:r>
              <a:rPr lang="pt-PT" sz="2000" dirty="0" err="1" smtClean="0">
                <a:ea typeface="ＭＳ Ｐゴシック" charset="-128"/>
                <a:cs typeface="ＭＳ Ｐゴシック" charset="-128"/>
                <a:sym typeface="Symbol" charset="2"/>
              </a:rPr>
              <a:t>the</a:t>
            </a:r>
            <a:r>
              <a:rPr lang="pt-PT" sz="2000" dirty="0" smtClean="0">
                <a:ea typeface="ＭＳ Ｐゴシック" charset="-128"/>
                <a:cs typeface="ＭＳ Ｐゴシック" charset="-128"/>
                <a:sym typeface="Symbol" charset="2"/>
              </a:rPr>
              <a:t> </a:t>
            </a:r>
            <a:r>
              <a:rPr lang="pt-PT" sz="2000" dirty="0" err="1" smtClean="0">
                <a:ea typeface="ＭＳ Ｐゴシック" charset="-128"/>
                <a:cs typeface="ＭＳ Ｐゴシック" charset="-128"/>
                <a:sym typeface="Symbol" charset="2"/>
              </a:rPr>
              <a:t>European</a:t>
            </a:r>
            <a:r>
              <a:rPr lang="pt-PT" sz="2000" dirty="0" smtClean="0">
                <a:ea typeface="ＭＳ Ｐゴシック" charset="-128"/>
                <a:cs typeface="ＭＳ Ｐゴシック" charset="-128"/>
                <a:sym typeface="Symbol" charset="2"/>
              </a:rPr>
              <a:t> </a:t>
            </a:r>
            <a:r>
              <a:rPr lang="pt-PT" sz="2000" dirty="0" err="1" smtClean="0">
                <a:ea typeface="ＭＳ Ｐゴシック" charset="-128"/>
                <a:cs typeface="ＭＳ Ｐゴシック" charset="-128"/>
                <a:sym typeface="Symbol" charset="2"/>
              </a:rPr>
              <a:t>Higher</a:t>
            </a:r>
            <a:r>
              <a:rPr lang="pt-PT" sz="2000" dirty="0" smtClean="0">
                <a:ea typeface="ＭＳ Ｐゴシック" charset="-128"/>
                <a:cs typeface="ＭＳ Ｐゴシック" charset="-128"/>
                <a:sym typeface="Symbol" charset="2"/>
              </a:rPr>
              <a:t> </a:t>
            </a:r>
            <a:r>
              <a:rPr lang="pt-PT" sz="2000" dirty="0" err="1" smtClean="0">
                <a:ea typeface="ＭＳ Ｐゴシック" charset="-128"/>
                <a:cs typeface="ＭＳ Ｐゴシック" charset="-128"/>
                <a:sym typeface="Symbol" charset="2"/>
              </a:rPr>
              <a:t>Education</a:t>
            </a:r>
            <a:r>
              <a:rPr lang="pt-PT" sz="2000" dirty="0" smtClean="0">
                <a:ea typeface="ＭＳ Ｐゴシック" charset="-128"/>
                <a:cs typeface="ＭＳ Ｐゴシック" charset="-128"/>
                <a:sym typeface="Symbol" charset="2"/>
              </a:rPr>
              <a:t> </a:t>
            </a:r>
            <a:r>
              <a:rPr lang="pt-PT" sz="2000" dirty="0" err="1" smtClean="0">
                <a:ea typeface="ＭＳ Ｐゴシック" charset="-128"/>
                <a:cs typeface="ＭＳ Ｐゴシック" charset="-128"/>
                <a:sym typeface="Symbol" charset="2"/>
              </a:rPr>
              <a:t>Area</a:t>
            </a:r>
            <a:r>
              <a:rPr lang="pt-PT" sz="2000" dirty="0" smtClean="0">
                <a:ea typeface="ＭＳ Ｐゴシック" charset="-128"/>
                <a:cs typeface="ＭＳ Ｐゴシック" charset="-128"/>
                <a:sym typeface="Symbol" charset="2"/>
              </a:rPr>
              <a:t>”, 2007</a:t>
            </a:r>
          </a:p>
          <a:p>
            <a:pPr marL="1143000" lvl="2" indent="-228600">
              <a:spcBef>
                <a:spcPct val="50000"/>
              </a:spcBef>
              <a:buFontTx/>
              <a:buChar char="•"/>
            </a:pPr>
            <a:r>
              <a:rPr lang="pt-PT" sz="2000" dirty="0" err="1" smtClean="0">
                <a:ea typeface="ＭＳ Ｐゴシック" charset="-128"/>
                <a:cs typeface="ＭＳ Ｐゴシック" charset="-128"/>
                <a:sym typeface="Symbol" charset="2"/>
              </a:rPr>
              <a:t>Accreditation</a:t>
            </a:r>
            <a:r>
              <a:rPr lang="pt-PT" sz="2000" dirty="0" smtClean="0">
                <a:ea typeface="ＭＳ Ｐゴシック" charset="-128"/>
                <a:cs typeface="ＭＳ Ｐゴシック" charset="-128"/>
                <a:sym typeface="Symbol" charset="2"/>
              </a:rPr>
              <a:t> –</a:t>
            </a:r>
            <a:r>
              <a:rPr lang="pt-PT" sz="2000" i="1" dirty="0" smtClean="0">
                <a:ea typeface="ＭＳ Ｐゴシック" charset="-128"/>
                <a:cs typeface="ＭＳ Ｐゴシック" charset="-128"/>
                <a:sym typeface="Symbol" charset="2"/>
              </a:rPr>
              <a:t> </a:t>
            </a:r>
            <a:r>
              <a:rPr lang="pt-PT" sz="2000" i="1" dirty="0" err="1" smtClean="0">
                <a:ea typeface="ＭＳ Ｐゴシック" charset="-128"/>
                <a:cs typeface="ＭＳ Ｐゴシック" charset="-128"/>
                <a:sym typeface="Symbol" charset="2"/>
              </a:rPr>
              <a:t>competence</a:t>
            </a:r>
            <a:r>
              <a:rPr lang="pt-PT" sz="2000" i="1" dirty="0" smtClean="0">
                <a:ea typeface="ＭＳ Ｐゴシック" charset="-128"/>
                <a:cs typeface="ＭＳ Ｐゴシック" charset="-128"/>
                <a:sym typeface="Symbol" charset="2"/>
              </a:rPr>
              <a:t> </a:t>
            </a:r>
            <a:r>
              <a:rPr lang="pt-PT" sz="2000" i="1" dirty="0" err="1" smtClean="0">
                <a:ea typeface="ＭＳ Ｐゴシック" charset="-128"/>
                <a:cs typeface="ＭＳ Ｐゴシック" charset="-128"/>
                <a:sym typeface="Symbol" charset="2"/>
              </a:rPr>
              <a:t>is</a:t>
            </a:r>
            <a:r>
              <a:rPr lang="pt-PT" sz="2000" i="1" dirty="0" smtClean="0">
                <a:ea typeface="ＭＳ Ｐゴシック" charset="-128"/>
                <a:cs typeface="ＭＳ Ｐゴシック" charset="-128"/>
                <a:sym typeface="Symbol" charset="2"/>
              </a:rPr>
              <a:t> </a:t>
            </a:r>
            <a:r>
              <a:rPr lang="pt-PT" sz="2000" i="1" dirty="0" err="1" smtClean="0">
                <a:ea typeface="ＭＳ Ｐゴシック" charset="-128"/>
                <a:cs typeface="ＭＳ Ｐゴシック" charset="-128"/>
                <a:sym typeface="Symbol" charset="2"/>
              </a:rPr>
              <a:t>evaluated</a:t>
            </a:r>
            <a:r>
              <a:rPr lang="pt-PT" sz="2000" i="1" dirty="0" smtClean="0">
                <a:ea typeface="ＭＳ Ｐゴシック" charset="-128"/>
                <a:cs typeface="ＭＳ Ｐゴシック" charset="-128"/>
                <a:sym typeface="Symbol" charset="2"/>
              </a:rPr>
              <a:t>.</a:t>
            </a:r>
          </a:p>
          <a:p>
            <a:pPr marL="1143000" lvl="2" indent="-228600">
              <a:spcBef>
                <a:spcPct val="50000"/>
              </a:spcBef>
              <a:buFontTx/>
              <a:buChar char="•"/>
            </a:pPr>
            <a:endParaRPr lang="pt-PT" sz="2000" dirty="0">
              <a:ea typeface="ＭＳ Ｐゴシック" charset="-128"/>
              <a:cs typeface="ＭＳ Ｐゴシック" charset="-128"/>
              <a:sym typeface="Symbol" charset="2"/>
            </a:endParaRPr>
          </a:p>
          <a:p>
            <a:pPr marL="742950" lvl="1" indent="-285750">
              <a:spcBef>
                <a:spcPct val="50000"/>
              </a:spcBef>
              <a:buFontTx/>
              <a:buChar char="–"/>
            </a:pPr>
            <a:endParaRPr lang="pt-PT" sz="2400" dirty="0">
              <a:ea typeface="ＭＳ Ｐゴシック" charset="-128"/>
              <a:cs typeface="ＭＳ Ｐゴシック" charset="-128"/>
            </a:endParaRPr>
          </a:p>
        </p:txBody>
      </p:sp>
      <p:sp>
        <p:nvSpPr>
          <p:cNvPr id="29" name="Footer Placeholder 28"/>
          <p:cNvSpPr>
            <a:spLocks noGrp="1"/>
          </p:cNvSpPr>
          <p:nvPr>
            <p:ph type="ftr" sz="quarter" idx="11"/>
          </p:nvPr>
        </p:nvSpPr>
        <p:spPr/>
        <p:txBody>
          <a:bodyPr/>
          <a:lstStyle/>
          <a:p>
            <a:r>
              <a:rPr lang="en-US" smtClean="0"/>
              <a:t>QM0102</a:t>
            </a:r>
            <a:endParaRPr lang="en-GB"/>
          </a:p>
        </p:txBody>
      </p:sp>
    </p:spTree>
    <p:extLst>
      <p:ext uri="{BB962C8B-B14F-4D97-AF65-F5344CB8AC3E}">
        <p14:creationId xmlns:p14="http://schemas.microsoft.com/office/powerpoint/2010/main" val="14592439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684213" y="981075"/>
            <a:ext cx="7772400" cy="1933575"/>
          </a:xfrm>
        </p:spPr>
        <p:txBody>
          <a:bodyPr>
            <a:noAutofit/>
          </a:bodyPr>
          <a:lstStyle/>
          <a:p>
            <a:pPr algn="r" eaLnBrk="1" hangingPunct="1"/>
            <a:r>
              <a:rPr lang="pt-PT" dirty="0"/>
              <a:t>4</a:t>
            </a:r>
            <a:r>
              <a:rPr lang="pt-PT" dirty="0" smtClean="0"/>
              <a:t/>
            </a:r>
            <a:br>
              <a:rPr lang="pt-PT" dirty="0" smtClean="0"/>
            </a:br>
            <a:r>
              <a:rPr lang="pt-PT" dirty="0" err="1" smtClean="0"/>
              <a:t>Discussion</a:t>
            </a:r>
            <a:r>
              <a:rPr lang="pt-PT" dirty="0" smtClean="0"/>
              <a:t>: </a:t>
            </a:r>
            <a:r>
              <a:rPr lang="pt-PT" dirty="0" err="1" smtClean="0"/>
              <a:t>Quality</a:t>
            </a:r>
            <a:r>
              <a:rPr lang="pt-PT" dirty="0" smtClean="0"/>
              <a:t> </a:t>
            </a:r>
            <a:r>
              <a:rPr lang="pt-PT" dirty="0" err="1" smtClean="0"/>
              <a:t>Systems</a:t>
            </a:r>
            <a:r>
              <a:rPr lang="pt-PT" dirty="0" smtClean="0"/>
              <a:t> </a:t>
            </a:r>
            <a:r>
              <a:rPr lang="pt-PT" dirty="0" err="1" smtClean="0"/>
              <a:t>in</a:t>
            </a:r>
            <a:r>
              <a:rPr lang="pt-PT" dirty="0" smtClean="0"/>
              <a:t> </a:t>
            </a:r>
            <a:r>
              <a:rPr lang="pt-PT" dirty="0" err="1" smtClean="0"/>
              <a:t>Higher</a:t>
            </a:r>
            <a:r>
              <a:rPr lang="pt-PT" dirty="0" smtClean="0"/>
              <a:t> </a:t>
            </a:r>
            <a:r>
              <a:rPr lang="pt-PT" dirty="0" err="1" smtClean="0"/>
              <a:t>Education</a:t>
            </a:r>
            <a:endParaRPr lang="pt-PT" dirty="0" smtClean="0"/>
          </a:p>
        </p:txBody>
      </p:sp>
      <p:sp>
        <p:nvSpPr>
          <p:cNvPr id="27653" name="Rectangle 3"/>
          <p:cNvSpPr>
            <a:spLocks noGrp="1" noChangeArrowheads="1"/>
          </p:cNvSpPr>
          <p:nvPr>
            <p:ph type="subTitle" idx="1"/>
          </p:nvPr>
        </p:nvSpPr>
        <p:spPr>
          <a:xfrm>
            <a:off x="468313" y="3284538"/>
            <a:ext cx="7989887" cy="2665412"/>
          </a:xfrm>
        </p:spPr>
        <p:txBody>
          <a:bodyPr/>
          <a:lstStyle/>
          <a:p>
            <a:pPr marL="971550" lvl="1" indent="-514350" algn="r">
              <a:spcBef>
                <a:spcPct val="50000"/>
              </a:spcBef>
            </a:pPr>
            <a:endParaRPr lang="en-GB" sz="2500" dirty="0"/>
          </a:p>
        </p:txBody>
      </p:sp>
    </p:spTree>
    <p:extLst>
      <p:ext uri="{BB962C8B-B14F-4D97-AF65-F5344CB8AC3E}">
        <p14:creationId xmlns:p14="http://schemas.microsoft.com/office/powerpoint/2010/main" val="1610425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1E7F102F-72AB-B04C-8A73-E53B9E9A3CC3}" type="datetime1">
              <a:rPr lang="en-US" smtClean="0"/>
              <a:pPr/>
              <a:t>12/02/20</a:t>
            </a:fld>
            <a:endParaRPr lang="en-GB"/>
          </a:p>
        </p:txBody>
      </p:sp>
      <p:sp>
        <p:nvSpPr>
          <p:cNvPr id="8" name="Slide Number Placeholder 7"/>
          <p:cNvSpPr>
            <a:spLocks noGrp="1"/>
          </p:cNvSpPr>
          <p:nvPr>
            <p:ph type="sldNum" sz="quarter" idx="12"/>
          </p:nvPr>
        </p:nvSpPr>
        <p:spPr>
          <a:xfrm>
            <a:off x="8332694" y="6569075"/>
            <a:ext cx="457200" cy="365125"/>
          </a:xfrm>
        </p:spPr>
        <p:txBody>
          <a:bodyPr/>
          <a:lstStyle/>
          <a:p>
            <a:fld id="{DE25D480-8B2C-D347-A321-CC41A9D381D3}" type="slidenum">
              <a:rPr lang="en-GB" smtClean="0"/>
              <a:pPr/>
              <a:t>68</a:t>
            </a:fld>
            <a:endParaRPr lang="en-GB"/>
          </a:p>
        </p:txBody>
      </p:sp>
      <p:sp>
        <p:nvSpPr>
          <p:cNvPr id="9" name="Footer Placeholder 8"/>
          <p:cNvSpPr>
            <a:spLocks noGrp="1"/>
          </p:cNvSpPr>
          <p:nvPr>
            <p:ph type="ftr" sz="quarter" idx="11"/>
          </p:nvPr>
        </p:nvSpPr>
        <p:spPr/>
        <p:txBody>
          <a:bodyPr/>
          <a:lstStyle/>
          <a:p>
            <a:r>
              <a:rPr lang="en-US" smtClean="0"/>
              <a:t>QM0102</a:t>
            </a:r>
            <a:endParaRPr lang="en-GB"/>
          </a:p>
        </p:txBody>
      </p:sp>
      <p:sp>
        <p:nvSpPr>
          <p:cNvPr id="14" name="Left-Right Arrow 13"/>
          <p:cNvSpPr/>
          <p:nvPr/>
        </p:nvSpPr>
        <p:spPr>
          <a:xfrm>
            <a:off x="5220072" y="2446784"/>
            <a:ext cx="712694" cy="3048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p:cNvSpPr/>
          <p:nvPr/>
        </p:nvSpPr>
        <p:spPr>
          <a:xfrm>
            <a:off x="6008966" y="2074415"/>
            <a:ext cx="2019418" cy="1210569"/>
          </a:xfrm>
          <a:prstGeom prst="ellipse">
            <a:avLst/>
          </a:prstGeom>
          <a:effectLst>
            <a:glow rad="63500">
              <a:schemeClr val="accent1">
                <a:alpha val="75000"/>
              </a:schemeClr>
            </a:glo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Arial Narrow"/>
                <a:cs typeface="Arial Narrow"/>
              </a:rPr>
              <a:t>Resources</a:t>
            </a:r>
            <a:endParaRPr lang="en-GB" sz="2400" dirty="0">
              <a:latin typeface="Arial Narrow"/>
              <a:cs typeface="Arial Narrow"/>
            </a:endParaRPr>
          </a:p>
        </p:txBody>
      </p:sp>
      <p:sp>
        <p:nvSpPr>
          <p:cNvPr id="16" name="Octagon 15"/>
          <p:cNvSpPr/>
          <p:nvPr/>
        </p:nvSpPr>
        <p:spPr>
          <a:xfrm>
            <a:off x="1219200" y="2708920"/>
            <a:ext cx="914400" cy="838200"/>
          </a:xfrm>
          <a:prstGeom prst="octagon">
            <a:avLst/>
          </a:prstGeom>
          <a:scene3d>
            <a:camera prst="obliqueTopRight"/>
            <a:lightRig rig="threePt" dir="tl"/>
          </a:scene3d>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t>QA</a:t>
            </a:r>
            <a:endParaRPr lang="en-GB" dirty="0"/>
          </a:p>
        </p:txBody>
      </p:sp>
      <p:sp>
        <p:nvSpPr>
          <p:cNvPr id="18" name="Octagon 17"/>
          <p:cNvSpPr/>
          <p:nvPr/>
        </p:nvSpPr>
        <p:spPr>
          <a:xfrm>
            <a:off x="663388" y="3890020"/>
            <a:ext cx="936812" cy="800100"/>
          </a:xfrm>
          <a:prstGeom prst="octagon">
            <a:avLst/>
          </a:prstGeom>
          <a:scene3d>
            <a:camera prst="obliqueTopRight"/>
            <a:lightRig rig="threePt" dir="tl"/>
          </a:scene3d>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t>RQS</a:t>
            </a:r>
            <a:endParaRPr lang="en-GB" dirty="0"/>
          </a:p>
        </p:txBody>
      </p:sp>
      <p:sp>
        <p:nvSpPr>
          <p:cNvPr id="20" name="Frame 19"/>
          <p:cNvSpPr/>
          <p:nvPr/>
        </p:nvSpPr>
        <p:spPr>
          <a:xfrm>
            <a:off x="3419872" y="3661792"/>
            <a:ext cx="1470212" cy="1066800"/>
          </a:xfrm>
          <a:prstGeom prst="frame">
            <a:avLst/>
          </a:prstGeom>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Quality Policy</a:t>
            </a:r>
            <a:endParaRPr lang="en-GB" b="1" dirty="0">
              <a:solidFill>
                <a:schemeClr val="tx1"/>
              </a:solidFill>
            </a:endParaRPr>
          </a:p>
        </p:txBody>
      </p:sp>
      <p:sp>
        <p:nvSpPr>
          <p:cNvPr id="25" name="Up Arrow 24"/>
          <p:cNvSpPr/>
          <p:nvPr/>
        </p:nvSpPr>
        <p:spPr>
          <a:xfrm>
            <a:off x="3975684" y="3356992"/>
            <a:ext cx="367553" cy="381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Octagon 29"/>
          <p:cNvSpPr/>
          <p:nvPr/>
        </p:nvSpPr>
        <p:spPr>
          <a:xfrm>
            <a:off x="6372200" y="4535016"/>
            <a:ext cx="1801906" cy="838200"/>
          </a:xfrm>
          <a:prstGeom prst="octagon">
            <a:avLst/>
          </a:prstGeom>
          <a:scene3d>
            <a:camera prst="obliqueTopLeft">
              <a:rot lat="0" lon="0" rev="0"/>
            </a:camera>
            <a:lightRig rig="threePt" dir="tl"/>
          </a:scene3d>
          <a:sp3d>
            <a:bevelT w="25400" h="254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000" dirty="0" smtClean="0">
                <a:latin typeface="Arial Narrow"/>
                <a:cs typeface="Arial Narrow"/>
              </a:rPr>
              <a:t>Statistical</a:t>
            </a:r>
          </a:p>
          <a:p>
            <a:pPr algn="ctr"/>
            <a:r>
              <a:rPr lang="en-GB" sz="1200" dirty="0" smtClean="0">
                <a:latin typeface="Arial Narrow"/>
                <a:cs typeface="Arial Narrow"/>
              </a:rPr>
              <a:t> Techniques</a:t>
            </a:r>
            <a:endParaRPr lang="en-GB" sz="1200" dirty="0">
              <a:latin typeface="Arial Narrow"/>
              <a:cs typeface="Arial Narrow"/>
            </a:endParaRPr>
          </a:p>
        </p:txBody>
      </p:sp>
      <p:sp>
        <p:nvSpPr>
          <p:cNvPr id="32" name="Octagon 31"/>
          <p:cNvSpPr/>
          <p:nvPr/>
        </p:nvSpPr>
        <p:spPr>
          <a:xfrm>
            <a:off x="1196788" y="4918720"/>
            <a:ext cx="936812" cy="800100"/>
          </a:xfrm>
          <a:prstGeom prst="octagon">
            <a:avLst/>
          </a:prstGeom>
          <a:scene3d>
            <a:camera prst="obliqueTopRight"/>
            <a:lightRig rig="threePt" dir="tl"/>
          </a:scene3d>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t>SA</a:t>
            </a:r>
            <a:endParaRPr lang="en-GB" dirty="0"/>
          </a:p>
        </p:txBody>
      </p:sp>
      <p:sp>
        <p:nvSpPr>
          <p:cNvPr id="17" name="Rectangle 2"/>
          <p:cNvSpPr txBox="1">
            <a:spLocks noChangeArrowheads="1"/>
          </p:cNvSpPr>
          <p:nvPr/>
        </p:nvSpPr>
        <p:spPr>
          <a:xfrm>
            <a:off x="663388" y="443317"/>
            <a:ext cx="7772400" cy="1614084"/>
          </a:xfrm>
          <a:prstGeom prst="rect">
            <a:avLst/>
          </a:prstGeom>
          <a:solidFill>
            <a:schemeClr val="tx2"/>
          </a:solidFill>
        </p:spPr>
        <p:txBody>
          <a:bodyPr vert="horz" lIns="1188720" tIns="45720" rIns="274320" bIns="45720" rtlCol="0" anchor="ctr">
            <a:no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pPr algn="r"/>
            <a:r>
              <a:rPr lang="pt-PT" dirty="0" smtClean="0"/>
              <a:t>4. </a:t>
            </a:r>
            <a:r>
              <a:rPr lang="pt-PT" dirty="0" err="1" smtClean="0"/>
              <a:t>Discussion</a:t>
            </a:r>
            <a:r>
              <a:rPr lang="pt-PT" dirty="0" smtClean="0"/>
              <a:t>: </a:t>
            </a:r>
            <a:r>
              <a:rPr lang="pt-PT" dirty="0" err="1" smtClean="0"/>
              <a:t>Quality</a:t>
            </a:r>
            <a:r>
              <a:rPr lang="pt-PT" dirty="0" smtClean="0"/>
              <a:t> </a:t>
            </a:r>
            <a:r>
              <a:rPr lang="pt-PT" dirty="0" err="1" smtClean="0"/>
              <a:t>Systems</a:t>
            </a:r>
            <a:r>
              <a:rPr lang="pt-PT" dirty="0" smtClean="0"/>
              <a:t> </a:t>
            </a:r>
            <a:r>
              <a:rPr lang="pt-PT" dirty="0" err="1" smtClean="0"/>
              <a:t>in</a:t>
            </a:r>
            <a:r>
              <a:rPr lang="pt-PT" dirty="0" smtClean="0"/>
              <a:t> </a:t>
            </a:r>
            <a:r>
              <a:rPr lang="pt-PT" dirty="0" err="1" smtClean="0"/>
              <a:t>Higher</a:t>
            </a:r>
            <a:r>
              <a:rPr lang="pt-PT" dirty="0" smtClean="0"/>
              <a:t> </a:t>
            </a:r>
            <a:r>
              <a:rPr lang="pt-PT" dirty="0" err="1" smtClean="0"/>
              <a:t>Education</a:t>
            </a:r>
            <a:endParaRPr lang="pt-PT" dirty="0" smtClean="0"/>
          </a:p>
        </p:txBody>
      </p:sp>
      <p:graphicFrame>
        <p:nvGraphicFramePr>
          <p:cNvPr id="11" name="Diagram 10"/>
          <p:cNvGraphicFramePr/>
          <p:nvPr>
            <p:extLst>
              <p:ext uri="{D42A27DB-BD31-4B8C-83A1-F6EECF244321}">
                <p14:modId xmlns:p14="http://schemas.microsoft.com/office/powerpoint/2010/main" val="4276620564"/>
              </p:ext>
            </p:extLst>
          </p:nvPr>
        </p:nvGraphicFramePr>
        <p:xfrm>
          <a:off x="304800" y="1772816"/>
          <a:ext cx="7723584" cy="4796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597160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6AC3E702-1CB2-DA4B-B5B3-5BFA4F802A94}" type="datetime1">
              <a:rPr lang="en-US" smtClean="0"/>
              <a:pPr/>
              <a:t>12/02/19</a:t>
            </a:fld>
            <a:endParaRPr lang="en-GB"/>
          </a:p>
        </p:txBody>
      </p:sp>
      <p:sp>
        <p:nvSpPr>
          <p:cNvPr id="5" name="Footer Placeholder 4"/>
          <p:cNvSpPr>
            <a:spLocks noGrp="1"/>
          </p:cNvSpPr>
          <p:nvPr>
            <p:ph type="ftr" sz="quarter" idx="11"/>
          </p:nvPr>
        </p:nvSpPr>
        <p:spPr/>
        <p:txBody>
          <a:bodyPr/>
          <a:lstStyle/>
          <a:p>
            <a:r>
              <a:rPr lang="en-US" smtClean="0"/>
              <a:t>QM0102</a:t>
            </a:r>
            <a:endParaRPr lang="en-GB"/>
          </a:p>
        </p:txBody>
      </p:sp>
      <p:sp>
        <p:nvSpPr>
          <p:cNvPr id="6" name="Slide Number Placeholder 5"/>
          <p:cNvSpPr>
            <a:spLocks noGrp="1"/>
          </p:cNvSpPr>
          <p:nvPr>
            <p:ph type="sldNum" sz="quarter" idx="12"/>
          </p:nvPr>
        </p:nvSpPr>
        <p:spPr/>
        <p:txBody>
          <a:bodyPr/>
          <a:lstStyle/>
          <a:p>
            <a:fld id="{DE25D480-8B2C-D347-A321-CC41A9D381D3}" type="slidenum">
              <a:rPr lang="en-GB" smtClean="0"/>
              <a:pPr/>
              <a:t>69</a:t>
            </a:fld>
            <a:endParaRPr lang="en-GB"/>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meaning of “Quality”</a:t>
            </a:r>
            <a:endParaRPr lang="en-GB" dirty="0"/>
          </a:p>
        </p:txBody>
      </p:sp>
      <p:sp>
        <p:nvSpPr>
          <p:cNvPr id="3" name="Content Placeholder 2"/>
          <p:cNvSpPr>
            <a:spLocks noGrp="1"/>
          </p:cNvSpPr>
          <p:nvPr>
            <p:ph idx="1"/>
          </p:nvPr>
        </p:nvSpPr>
        <p:spPr/>
        <p:txBody>
          <a:bodyPr/>
          <a:lstStyle/>
          <a:p>
            <a:r>
              <a:rPr lang="en-GB" dirty="0" smtClean="0"/>
              <a:t>Can be seen from several perspectives:</a:t>
            </a:r>
          </a:p>
          <a:p>
            <a:pPr lvl="1"/>
            <a:r>
              <a:rPr lang="en-GB" sz="2800" dirty="0" smtClean="0"/>
              <a:t>The result </a:t>
            </a:r>
          </a:p>
          <a:p>
            <a:pPr lvl="1"/>
            <a:r>
              <a:rPr lang="en-GB" sz="2800" dirty="0" smtClean="0"/>
              <a:t>The process</a:t>
            </a:r>
          </a:p>
          <a:p>
            <a:pPr lvl="1"/>
            <a:r>
              <a:rPr lang="en-GB" sz="2800" dirty="0" smtClean="0"/>
              <a:t>The consequences</a:t>
            </a:r>
            <a:endParaRPr lang="en-GB" sz="2800" dirty="0"/>
          </a:p>
        </p:txBody>
      </p:sp>
      <p:sp>
        <p:nvSpPr>
          <p:cNvPr id="4" name="Date Placeholder 3"/>
          <p:cNvSpPr>
            <a:spLocks noGrp="1"/>
          </p:cNvSpPr>
          <p:nvPr>
            <p:ph type="dt" sz="half" idx="10"/>
          </p:nvPr>
        </p:nvSpPr>
        <p:spPr/>
        <p:txBody>
          <a:bodyPr/>
          <a:lstStyle/>
          <a:p>
            <a:fld id="{F057EAE8-530C-5B44-A4B3-73C915111970}" type="datetime1">
              <a:rPr lang="en-US" smtClean="0"/>
              <a:pPr/>
              <a:t>12/02/19</a:t>
            </a:fld>
            <a:endParaRPr lang="en-GB"/>
          </a:p>
        </p:txBody>
      </p:sp>
      <p:sp>
        <p:nvSpPr>
          <p:cNvPr id="5" name="Slide Number Placeholder 4"/>
          <p:cNvSpPr>
            <a:spLocks noGrp="1"/>
          </p:cNvSpPr>
          <p:nvPr>
            <p:ph type="sldNum" sz="quarter" idx="12"/>
          </p:nvPr>
        </p:nvSpPr>
        <p:spPr/>
        <p:txBody>
          <a:bodyPr/>
          <a:lstStyle/>
          <a:p>
            <a:fld id="{DE25D480-8B2C-D347-A321-CC41A9D381D3}" type="slidenum">
              <a:rPr lang="en-GB" smtClean="0"/>
              <a:pPr/>
              <a:t>7</a:t>
            </a:fld>
            <a:endParaRPr lang="en-GB"/>
          </a:p>
        </p:txBody>
      </p:sp>
      <p:sp>
        <p:nvSpPr>
          <p:cNvPr id="6" name="Footer Placeholder 5"/>
          <p:cNvSpPr>
            <a:spLocks noGrp="1"/>
          </p:cNvSpPr>
          <p:nvPr>
            <p:ph type="ftr" sz="quarter" idx="11"/>
          </p:nvPr>
        </p:nvSpPr>
        <p:spPr/>
        <p:txBody>
          <a:bodyPr/>
          <a:lstStyle/>
          <a:p>
            <a:r>
              <a:rPr lang="en-US" smtClean="0"/>
              <a:t>QM0102</a:t>
            </a:r>
            <a:endParaRPr lang="en-GB"/>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meaning of “Quality”</a:t>
            </a:r>
            <a:endParaRPr lang="en-GB" dirty="0"/>
          </a:p>
        </p:txBody>
      </p:sp>
      <p:sp>
        <p:nvSpPr>
          <p:cNvPr id="3" name="Content Placeholder 2"/>
          <p:cNvSpPr>
            <a:spLocks noGrp="1"/>
          </p:cNvSpPr>
          <p:nvPr>
            <p:ph idx="1"/>
          </p:nvPr>
        </p:nvSpPr>
        <p:spPr>
          <a:xfrm>
            <a:off x="1114424" y="2595562"/>
            <a:ext cx="5329784" cy="3670767"/>
          </a:xfrm>
        </p:spPr>
        <p:txBody>
          <a:bodyPr/>
          <a:lstStyle/>
          <a:p>
            <a:r>
              <a:rPr lang="en-GB" sz="2800" dirty="0" smtClean="0"/>
              <a:t>Based on the </a:t>
            </a:r>
            <a:r>
              <a:rPr lang="en-GB" sz="2800" b="1" dirty="0" smtClean="0"/>
              <a:t>Product</a:t>
            </a:r>
          </a:p>
          <a:p>
            <a:pPr lvl="1"/>
            <a:r>
              <a:rPr lang="en-GB" dirty="0" smtClean="0"/>
              <a:t>Differences in quality correspond to differences in the amount of one ingredient or desired attribute</a:t>
            </a:r>
          </a:p>
          <a:p>
            <a:pPr lvl="1"/>
            <a:r>
              <a:rPr lang="en-GB" dirty="0" smtClean="0"/>
              <a:t>Price is not the most important factor</a:t>
            </a:r>
          </a:p>
          <a:p>
            <a:pPr lvl="1"/>
            <a:r>
              <a:rPr lang="en-GB" dirty="0" smtClean="0"/>
              <a:t>Consumers’ needs have a role in the definition of quality</a:t>
            </a:r>
          </a:p>
        </p:txBody>
      </p:sp>
      <p:pic>
        <p:nvPicPr>
          <p:cNvPr id="5" name="Picture 4" descr="Picture 3.png"/>
          <p:cNvPicPr>
            <a:picLocks noChangeAspect="1"/>
          </p:cNvPicPr>
          <p:nvPr/>
        </p:nvPicPr>
        <p:blipFill>
          <a:blip r:embed="rId3"/>
          <a:stretch>
            <a:fillRect/>
          </a:stretch>
        </p:blipFill>
        <p:spPr>
          <a:xfrm>
            <a:off x="6467235" y="2348880"/>
            <a:ext cx="1968254" cy="1980952"/>
          </a:xfrm>
          <a:prstGeom prst="rect">
            <a:avLst/>
          </a:prstGeom>
        </p:spPr>
      </p:pic>
      <p:sp>
        <p:nvSpPr>
          <p:cNvPr id="6" name="Date Placeholder 5"/>
          <p:cNvSpPr>
            <a:spLocks noGrp="1"/>
          </p:cNvSpPr>
          <p:nvPr>
            <p:ph type="dt" sz="half" idx="10"/>
          </p:nvPr>
        </p:nvSpPr>
        <p:spPr/>
        <p:txBody>
          <a:bodyPr/>
          <a:lstStyle/>
          <a:p>
            <a:fld id="{AE1FF55A-E1E3-EB41-A472-79A75027E571}" type="datetime1">
              <a:rPr lang="en-US" smtClean="0"/>
              <a:pPr/>
              <a:t>12/02/19</a:t>
            </a:fld>
            <a:endParaRPr lang="en-GB"/>
          </a:p>
        </p:txBody>
      </p:sp>
      <p:sp>
        <p:nvSpPr>
          <p:cNvPr id="7" name="Slide Number Placeholder 6"/>
          <p:cNvSpPr>
            <a:spLocks noGrp="1"/>
          </p:cNvSpPr>
          <p:nvPr>
            <p:ph type="sldNum" sz="quarter" idx="12"/>
          </p:nvPr>
        </p:nvSpPr>
        <p:spPr/>
        <p:txBody>
          <a:bodyPr/>
          <a:lstStyle/>
          <a:p>
            <a:fld id="{DE25D480-8B2C-D347-A321-CC41A9D381D3}" type="slidenum">
              <a:rPr lang="en-GB" smtClean="0"/>
              <a:pPr/>
              <a:t>8</a:t>
            </a:fld>
            <a:endParaRPr lang="en-GB"/>
          </a:p>
        </p:txBody>
      </p:sp>
      <p:sp>
        <p:nvSpPr>
          <p:cNvPr id="8" name="Footer Placeholder 7"/>
          <p:cNvSpPr>
            <a:spLocks noGrp="1"/>
          </p:cNvSpPr>
          <p:nvPr>
            <p:ph type="ftr" sz="quarter" idx="11"/>
          </p:nvPr>
        </p:nvSpPr>
        <p:spPr/>
        <p:txBody>
          <a:bodyPr/>
          <a:lstStyle/>
          <a:p>
            <a:r>
              <a:rPr lang="en-US" smtClean="0"/>
              <a:t>QM0102</a:t>
            </a:r>
            <a:endParaRPr lang="en-GB"/>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meaning of “Quality”</a:t>
            </a:r>
            <a:endParaRPr lang="en-GB" dirty="0"/>
          </a:p>
        </p:txBody>
      </p:sp>
      <p:sp>
        <p:nvSpPr>
          <p:cNvPr id="3" name="Content Placeholder 2"/>
          <p:cNvSpPr>
            <a:spLocks noGrp="1"/>
          </p:cNvSpPr>
          <p:nvPr>
            <p:ph idx="1"/>
          </p:nvPr>
        </p:nvSpPr>
        <p:spPr>
          <a:xfrm>
            <a:off x="685800" y="2269149"/>
            <a:ext cx="4966320" cy="3670767"/>
          </a:xfrm>
        </p:spPr>
        <p:txBody>
          <a:bodyPr/>
          <a:lstStyle/>
          <a:p>
            <a:r>
              <a:rPr lang="en-GB" sz="2800" dirty="0" smtClean="0"/>
              <a:t>Based on the </a:t>
            </a:r>
            <a:r>
              <a:rPr lang="en-GB" sz="2800" b="1" dirty="0" smtClean="0"/>
              <a:t>Production</a:t>
            </a:r>
          </a:p>
          <a:p>
            <a:pPr lvl="2"/>
            <a:r>
              <a:rPr lang="en-GB" dirty="0" smtClean="0"/>
              <a:t>Quality is conformity to specific requirements</a:t>
            </a:r>
          </a:p>
          <a:p>
            <a:pPr lvl="2"/>
            <a:r>
              <a:rPr lang="en-GB" dirty="0" smtClean="0"/>
              <a:t>Process variability is a menace to quality</a:t>
            </a:r>
          </a:p>
          <a:p>
            <a:pPr lvl="2"/>
            <a:r>
              <a:rPr lang="en-US" dirty="0" smtClean="0"/>
              <a:t>S</a:t>
            </a:r>
            <a:r>
              <a:rPr lang="en-GB" dirty="0" err="1" smtClean="0"/>
              <a:t>tatistic</a:t>
            </a:r>
            <a:r>
              <a:rPr lang="en-GB" dirty="0" smtClean="0"/>
              <a:t> methods are applied to measure and control variability in conception, production and final product</a:t>
            </a:r>
          </a:p>
          <a:p>
            <a:pPr lvl="2"/>
            <a:r>
              <a:rPr lang="en-US" dirty="0" smtClean="0"/>
              <a:t>D</a:t>
            </a:r>
            <a:r>
              <a:rPr lang="en-GB" dirty="0" err="1" smtClean="0"/>
              <a:t>oes</a:t>
            </a:r>
            <a:r>
              <a:rPr lang="en-GB" dirty="0" smtClean="0"/>
              <a:t> not lead directly to consumer satisfaction</a:t>
            </a:r>
            <a:endParaRPr lang="en-GB" dirty="0"/>
          </a:p>
        </p:txBody>
      </p:sp>
      <p:pic>
        <p:nvPicPr>
          <p:cNvPr id="4" name="Picture 3"/>
          <p:cNvPicPr>
            <a:picLocks noChangeAspect="1"/>
          </p:cNvPicPr>
          <p:nvPr/>
        </p:nvPicPr>
        <p:blipFill>
          <a:blip r:embed="rId3"/>
          <a:stretch>
            <a:fillRect/>
          </a:stretch>
        </p:blipFill>
        <p:spPr>
          <a:xfrm>
            <a:off x="5796136" y="2092326"/>
            <a:ext cx="3656527" cy="2382837"/>
          </a:xfrm>
          <a:prstGeom prst="rect">
            <a:avLst/>
          </a:prstGeom>
        </p:spPr>
      </p:pic>
      <p:sp>
        <p:nvSpPr>
          <p:cNvPr id="6" name="TextBox 5"/>
          <p:cNvSpPr txBox="1"/>
          <p:nvPr/>
        </p:nvSpPr>
        <p:spPr>
          <a:xfrm>
            <a:off x="1371600" y="5956767"/>
            <a:ext cx="1287307" cy="307777"/>
          </a:xfrm>
          <a:prstGeom prst="rect">
            <a:avLst/>
          </a:prstGeom>
          <a:noFill/>
        </p:spPr>
        <p:txBody>
          <a:bodyPr wrap="none" rtlCol="0">
            <a:spAutoFit/>
          </a:bodyPr>
          <a:lstStyle/>
          <a:p>
            <a:r>
              <a:rPr lang="en-GB" sz="1400" dirty="0" smtClean="0"/>
              <a:t>Crosby, 1979</a:t>
            </a:r>
            <a:endParaRPr lang="en-GB" sz="1400" dirty="0"/>
          </a:p>
        </p:txBody>
      </p:sp>
      <p:sp>
        <p:nvSpPr>
          <p:cNvPr id="7" name="Date Placeholder 6"/>
          <p:cNvSpPr>
            <a:spLocks noGrp="1"/>
          </p:cNvSpPr>
          <p:nvPr>
            <p:ph type="dt" sz="half" idx="10"/>
          </p:nvPr>
        </p:nvSpPr>
        <p:spPr/>
        <p:txBody>
          <a:bodyPr/>
          <a:lstStyle/>
          <a:p>
            <a:fld id="{17F989DC-9693-1941-93FE-75639D0D1169}" type="datetime1">
              <a:rPr lang="en-US" smtClean="0"/>
              <a:pPr/>
              <a:t>12/02/19</a:t>
            </a:fld>
            <a:endParaRPr lang="en-GB"/>
          </a:p>
        </p:txBody>
      </p:sp>
      <p:sp>
        <p:nvSpPr>
          <p:cNvPr id="8" name="Slide Number Placeholder 7"/>
          <p:cNvSpPr>
            <a:spLocks noGrp="1"/>
          </p:cNvSpPr>
          <p:nvPr>
            <p:ph type="sldNum" sz="quarter" idx="12"/>
          </p:nvPr>
        </p:nvSpPr>
        <p:spPr/>
        <p:txBody>
          <a:bodyPr/>
          <a:lstStyle/>
          <a:p>
            <a:fld id="{DE25D480-8B2C-D347-A321-CC41A9D381D3}" type="slidenum">
              <a:rPr lang="en-GB" smtClean="0"/>
              <a:pPr/>
              <a:t>9</a:t>
            </a:fld>
            <a:endParaRPr lang="en-GB"/>
          </a:p>
        </p:txBody>
      </p:sp>
      <p:sp>
        <p:nvSpPr>
          <p:cNvPr id="9" name="Footer Placeholder 8"/>
          <p:cNvSpPr>
            <a:spLocks noGrp="1"/>
          </p:cNvSpPr>
          <p:nvPr>
            <p:ph type="ftr" sz="quarter" idx="11"/>
          </p:nvPr>
        </p:nvSpPr>
        <p:spPr/>
        <p:txBody>
          <a:bodyPr/>
          <a:lstStyle/>
          <a:p>
            <a:r>
              <a:rPr lang="en-US" smtClean="0"/>
              <a:t>QM0102</a:t>
            </a:r>
            <a:endParaRPr lang="en-GB"/>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spective">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Perspective">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9450</TotalTime>
  <Words>4100</Words>
  <Application>Microsoft Macintosh PowerPoint</Application>
  <PresentationFormat>On-screen Show (4:3)</PresentationFormat>
  <Paragraphs>794</Paragraphs>
  <Slides>69</Slides>
  <Notes>27</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Perspective</vt:lpstr>
      <vt:lpstr>Introduction to Quality Management</vt:lpstr>
      <vt:lpstr>Contents</vt:lpstr>
      <vt:lpstr>1 Introduction</vt:lpstr>
      <vt:lpstr>The Meaning of “Quality”</vt:lpstr>
      <vt:lpstr>The meaning of “Quality”</vt:lpstr>
      <vt:lpstr>The meaning of “Quality”</vt:lpstr>
      <vt:lpstr>The meaning of “Quality”</vt:lpstr>
      <vt:lpstr>The meaning of “Quality”</vt:lpstr>
      <vt:lpstr>The meaning of “Quality”</vt:lpstr>
      <vt:lpstr>The meaning of “Quality”</vt:lpstr>
      <vt:lpstr>The meaning of “Quality”</vt:lpstr>
      <vt:lpstr>The development of Quality</vt:lpstr>
      <vt:lpstr>The meaning of “Quality”</vt:lpstr>
      <vt:lpstr>2 Quality Management Systems</vt:lpstr>
      <vt:lpstr>Fundamental definition</vt:lpstr>
      <vt:lpstr>Quality Management Principles</vt:lpstr>
      <vt:lpstr>Quality Management Principles</vt:lpstr>
      <vt:lpstr>1. Quality Policy and Leadership</vt:lpstr>
      <vt:lpstr>Quality Policy</vt:lpstr>
      <vt:lpstr>Quality Policy</vt:lpstr>
      <vt:lpstr>1. Quality Policy</vt:lpstr>
      <vt:lpstr>Quality Objectives</vt:lpstr>
      <vt:lpstr>Quality Policy – example 1a</vt:lpstr>
      <vt:lpstr>Quality Policy – example 1b</vt:lpstr>
      <vt:lpstr>Quality Policy – example 2</vt:lpstr>
      <vt:lpstr>Quality Policy – example 3</vt:lpstr>
      <vt:lpstr>Quality Policy – example 4</vt:lpstr>
      <vt:lpstr>Quality Policy</vt:lpstr>
      <vt:lpstr>1. Quality Policy and Leadership</vt:lpstr>
      <vt:lpstr>Role of top management - 1</vt:lpstr>
      <vt:lpstr>Role of top management - 2</vt:lpstr>
      <vt:lpstr>Quality Management Principles</vt:lpstr>
      <vt:lpstr>The Process Approach</vt:lpstr>
      <vt:lpstr>The Process Approach</vt:lpstr>
      <vt:lpstr>The Process Approach</vt:lpstr>
      <vt:lpstr>The Process Approach</vt:lpstr>
      <vt:lpstr>The Process Approach</vt:lpstr>
      <vt:lpstr>The Process  Approach</vt:lpstr>
      <vt:lpstr>Quality Management Principles</vt:lpstr>
      <vt:lpstr>Quality System Documentation</vt:lpstr>
      <vt:lpstr>Documentation</vt:lpstr>
      <vt:lpstr>Documentation</vt:lpstr>
      <vt:lpstr>Documentation</vt:lpstr>
      <vt:lpstr>Quality Management Principles</vt:lpstr>
      <vt:lpstr>Effectiveness and Efficiency</vt:lpstr>
      <vt:lpstr>Measuring effectiveness and efficiency</vt:lpstr>
      <vt:lpstr>Quality Indicators</vt:lpstr>
      <vt:lpstr>Examples of Quality Indicators</vt:lpstr>
      <vt:lpstr>Examples of Quality Indicators</vt:lpstr>
      <vt:lpstr>Examples of Quality Indicators</vt:lpstr>
      <vt:lpstr>Risks of Quality Indicators...</vt:lpstr>
      <vt:lpstr>Quality Indicators</vt:lpstr>
      <vt:lpstr>Quality Management Principles</vt:lpstr>
      <vt:lpstr>The cycle of continuous improvement - PDCA</vt:lpstr>
      <vt:lpstr>The cycle of continuous improvement - PDCA</vt:lpstr>
      <vt:lpstr>Continual Improvement</vt:lpstr>
      <vt:lpstr>Evaluation of the QS</vt:lpstr>
      <vt:lpstr>Evaluation of the QS</vt:lpstr>
      <vt:lpstr>Quality Audits</vt:lpstr>
      <vt:lpstr>Review of the Quality System </vt:lpstr>
      <vt:lpstr>Self-Assessment</vt:lpstr>
      <vt:lpstr>Implementing and maintaining a QS</vt:lpstr>
      <vt:lpstr>3 Standards for Quality Management Systems</vt:lpstr>
      <vt:lpstr>Quality Systems</vt:lpstr>
      <vt:lpstr>Quality Systems in Higher Education</vt:lpstr>
      <vt:lpstr>Quality Systems in Higher Education</vt:lpstr>
      <vt:lpstr>4 Discussion: Quality Systems in Higher Education</vt:lpstr>
      <vt:lpstr>PowerPoint Presentation</vt:lpstr>
      <vt:lpstr>Thank you!</vt:lpstr>
    </vt:vector>
  </TitlesOfParts>
  <Company>Universidade do Algarve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QM0102 Introduction to Quality Management</dc:title>
  <dc:creator>Isabel Cavaco</dc:creator>
  <cp:lastModifiedBy>Isabel Cavaco</cp:lastModifiedBy>
  <cp:revision>431</cp:revision>
  <cp:lastPrinted>2012-02-20T12:33:45Z</cp:lastPrinted>
  <dcterms:created xsi:type="dcterms:W3CDTF">2010-10-28T07:11:22Z</dcterms:created>
  <dcterms:modified xsi:type="dcterms:W3CDTF">2012-02-20T13:46:30Z</dcterms:modified>
</cp:coreProperties>
</file>